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684" r:id="rId4"/>
    <p:sldMasterId id="2147483696" r:id="rId5"/>
  </p:sldMasterIdLst>
  <p:sldIdLst>
    <p:sldId id="520" r:id="rId6"/>
    <p:sldId id="521" r:id="rId7"/>
    <p:sldId id="809" r:id="rId8"/>
    <p:sldId id="829" r:id="rId9"/>
    <p:sldId id="830" r:id="rId10"/>
    <p:sldId id="838" r:id="rId11"/>
    <p:sldId id="837" r:id="rId12"/>
    <p:sldId id="262" r:id="rId13"/>
    <p:sldId id="328" r:id="rId14"/>
    <p:sldId id="786" r:id="rId15"/>
    <p:sldId id="336" r:id="rId16"/>
    <p:sldId id="337" r:id="rId17"/>
    <p:sldId id="338" r:id="rId18"/>
    <p:sldId id="339" r:id="rId19"/>
    <p:sldId id="783" r:id="rId20"/>
    <p:sldId id="745" r:id="rId21"/>
    <p:sldId id="784" r:id="rId22"/>
    <p:sldId id="785" r:id="rId23"/>
    <p:sldId id="746" r:id="rId24"/>
    <p:sldId id="277" r:id="rId25"/>
    <p:sldId id="280" r:id="rId26"/>
    <p:sldId id="806" r:id="rId27"/>
    <p:sldId id="807" r:id="rId28"/>
    <p:sldId id="271" r:id="rId29"/>
    <p:sldId id="531" r:id="rId30"/>
    <p:sldId id="587" r:id="rId31"/>
    <p:sldId id="831" r:id="rId32"/>
    <p:sldId id="282" r:id="rId33"/>
    <p:sldId id="789" r:id="rId34"/>
    <p:sldId id="790" r:id="rId35"/>
    <p:sldId id="791" r:id="rId36"/>
    <p:sldId id="832" r:id="rId37"/>
    <p:sldId id="456" r:id="rId38"/>
    <p:sldId id="348" r:id="rId39"/>
    <p:sldId id="350" r:id="rId40"/>
    <p:sldId id="351" r:id="rId41"/>
    <p:sldId id="353" r:id="rId42"/>
    <p:sldId id="352" r:id="rId43"/>
    <p:sldId id="354" r:id="rId44"/>
    <p:sldId id="739" r:id="rId45"/>
    <p:sldId id="537" r:id="rId46"/>
    <p:sldId id="549" r:id="rId47"/>
    <p:sldId id="548" r:id="rId48"/>
    <p:sldId id="813" r:id="rId49"/>
    <p:sldId id="833" r:id="rId50"/>
    <p:sldId id="834" r:id="rId51"/>
    <p:sldId id="839" r:id="rId52"/>
    <p:sldId id="300" r:id="rId53"/>
    <p:sldId id="303" r:id="rId54"/>
    <p:sldId id="304" r:id="rId55"/>
    <p:sldId id="308" r:id="rId56"/>
    <p:sldId id="592" r:id="rId57"/>
    <p:sldId id="593" r:id="rId58"/>
    <p:sldId id="342" r:id="rId59"/>
    <p:sldId id="635" r:id="rId60"/>
    <p:sldId id="314" r:id="rId61"/>
    <p:sldId id="313" r:id="rId62"/>
    <p:sldId id="312" r:id="rId63"/>
    <p:sldId id="316" r:id="rId64"/>
    <p:sldId id="343" r:id="rId65"/>
    <p:sldId id="346" r:id="rId66"/>
    <p:sldId id="555" r:id="rId67"/>
    <p:sldId id="843" r:id="rId68"/>
    <p:sldId id="849" r:id="rId69"/>
    <p:sldId id="850" r:id="rId70"/>
    <p:sldId id="851" r:id="rId71"/>
    <p:sldId id="852" r:id="rId72"/>
    <p:sldId id="347" r:id="rId73"/>
    <p:sldId id="598" r:id="rId74"/>
    <p:sldId id="435" r:id="rId75"/>
    <p:sldId id="822" r:id="rId76"/>
    <p:sldId id="853" r:id="rId77"/>
    <p:sldId id="854" r:id="rId78"/>
    <p:sldId id="795" r:id="rId79"/>
    <p:sldId id="855" r:id="rId80"/>
    <p:sldId id="824" r:id="rId81"/>
    <p:sldId id="320" r:id="rId82"/>
    <p:sldId id="319" r:id="rId83"/>
    <p:sldId id="566" r:id="rId84"/>
    <p:sldId id="603" r:id="rId85"/>
    <p:sldId id="844" r:id="rId86"/>
    <p:sldId id="845" r:id="rId87"/>
    <p:sldId id="846" r:id="rId88"/>
    <p:sldId id="847" r:id="rId89"/>
    <p:sldId id="848" r:id="rId90"/>
    <p:sldId id="519" r:id="rId9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FCCFF"/>
    <a:srgbClr val="D60000"/>
    <a:srgbClr val="F60000"/>
    <a:srgbClr val="EA0000"/>
    <a:srgbClr val="D20000"/>
    <a:srgbClr val="00FFCC"/>
    <a:srgbClr val="FF00FF"/>
    <a:srgbClr val="25A7FF"/>
    <a:srgbClr val="00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slide" Target="slides/slide79.xml"/><Relationship Id="rId89" Type="http://schemas.openxmlformats.org/officeDocument/2006/relationships/slide" Target="slides/slide84.xml"/><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5" Type="http://schemas.openxmlformats.org/officeDocument/2006/relationships/slideMaster" Target="slideMasters/slideMaster5.xml"/><Relationship Id="rId90" Type="http://schemas.openxmlformats.org/officeDocument/2006/relationships/slide" Target="slides/slide85.xml"/><Relationship Id="rId95" Type="http://schemas.openxmlformats.org/officeDocument/2006/relationships/tableStyles" Target="tableStyles.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slide" Target="slides/slide75.xml"/><Relationship Id="rId85" Type="http://schemas.openxmlformats.org/officeDocument/2006/relationships/slide" Target="slides/slide80.xml"/><Relationship Id="rId93"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slide" Target="slides/slide78.xml"/><Relationship Id="rId88" Type="http://schemas.openxmlformats.org/officeDocument/2006/relationships/slide" Target="slides/slide83.xml"/><Relationship Id="rId91" Type="http://schemas.openxmlformats.org/officeDocument/2006/relationships/slide" Target="slides/slide86.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slide" Target="slides/slide81.xml"/><Relationship Id="rId94"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t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EA036-7799-4A1C-8904-49476AEB27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5882C3D-5535-4503-A61F-5001B8965B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33BDB79-214F-4954-A6E8-AA775AF17EF2}"/>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C02FF21-93F6-434E-9EDD-B9774616712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75D339-CC70-459D-A1BA-3837E9B1579B}"/>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001552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D343-032D-496C-A243-0B09B86F59C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CFEBEEA-2BBB-4BC3-B69C-FB4AF8C517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E62026-5F4D-4A37-BA4A-90ABBAE7AFD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9EAAAFC-F073-4995-A28A-BE589FDA217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FC2FA8-195D-4BB1-B760-B301E4EFDB90}"/>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41947340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B16037-E0C4-4175-8586-B820E7E1BD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15D4BC7-ED5E-4A57-9B71-A4A1C6A63C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05DB8F-3746-4E05-9CE4-1463A4B30DA7}"/>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9AD71229-A551-4694-B86D-2DA24C5FF9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B3C1905-923C-410D-8D35-EF7881DF6C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4740824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EA036-7799-4A1C-8904-49476AEB27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5882C3D-5535-4503-A61F-5001B8965B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33BDB79-214F-4954-A6E8-AA775AF17EF2}"/>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C02FF21-93F6-434E-9EDD-B9774616712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75D339-CC70-459D-A1BA-3837E9B1579B}"/>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0067456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52DEB-2714-4DBD-860A-6B056741596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5EC42DA-8C34-4A65-9C85-FC11BAC3BA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518AF02-0855-45CA-9DCC-1FD444022E9F}"/>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09B3064-7C14-478D-9BB9-312A17A16F7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A21D5AC-3BB5-4455-A202-42D6711BB79E}"/>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8132719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016D9-01EF-46DA-9810-C8AF535016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E170904-583B-4E14-9C65-D8B04B269F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30B109-62CC-4C5E-9DCA-8796A340DE6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21E8270-564A-4AF9-98F6-3C55B50A4E8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469A25-172A-4E5B-8877-0C6004554621}"/>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8826104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C4F91-A093-4326-9223-A505032DF1B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1E228D4-7041-4560-9575-9AB8EA5B87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6D450DC-A6A0-43CB-93B4-5E5CD78F43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05E5133-4022-4ECE-895A-3158C9C67C26}"/>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71108905-A2A6-4570-A425-C3FE274E53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AA7F6C8-94BF-43F1-9A06-242CAE9724FD}"/>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483993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79A14-81E2-45A1-AA96-1C03B774FA6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AA01524-C7B9-4D2D-9843-8A743DC4BD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E00C7B-E64B-4647-9EC8-DEB898A13E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FEB8A4F-F4C1-42A3-8A7C-0279B84A08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016B20-493F-4CB6-9484-B1C5F4D870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1B9E028-6E11-4842-8A68-901BBE57F92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8" name="Footer Placeholder 7">
            <a:extLst>
              <a:ext uri="{FF2B5EF4-FFF2-40B4-BE49-F238E27FC236}">
                <a16:creationId xmlns:a16="http://schemas.microsoft.com/office/drawing/2014/main" id="{0F0397CA-C13A-42DB-8B61-7348C6FBE64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740BFC4-B48B-4870-8E83-57672580787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320394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96956-579A-41BF-8FBE-1AA1862FEE5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74B8BE1-6EB6-4EAB-BB5A-8BF5426D5199}"/>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4" name="Footer Placeholder 3">
            <a:extLst>
              <a:ext uri="{FF2B5EF4-FFF2-40B4-BE49-F238E27FC236}">
                <a16:creationId xmlns:a16="http://schemas.microsoft.com/office/drawing/2014/main" id="{FD0A929C-E2F5-4A76-9F85-CFB6F40AF7D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3117E64-B31F-4336-B4B2-BB14D1C015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2611577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230FAE-CE99-4587-8685-B1CE225E9D30}"/>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3" name="Footer Placeholder 2">
            <a:extLst>
              <a:ext uri="{FF2B5EF4-FFF2-40B4-BE49-F238E27FC236}">
                <a16:creationId xmlns:a16="http://schemas.microsoft.com/office/drawing/2014/main" id="{082BEA53-DB6B-4AFD-B055-88A9906A39C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71D9073-C4AA-4771-99A5-EC46553BCED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6068574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31B0B-C1FB-4DDE-AD65-8685CA6CDA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F58E0C3-EC26-4CCC-9E8F-CB71284810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35411C1-8A67-4637-B2B7-B98046F9D0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614AC2-CC12-4B65-95B3-7E2A6C91B104}"/>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414E11CE-72FA-407B-9C3B-EE875C8D983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8A97D61-2125-4174-B9F5-9259FC15B62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827705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52DEB-2714-4DBD-860A-6B056741596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5EC42DA-8C34-4A65-9C85-FC11BAC3BA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518AF02-0855-45CA-9DCC-1FD444022E9F}"/>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09B3064-7C14-478D-9BB9-312A17A16F7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A21D5AC-3BB5-4455-A202-42D6711BB79E}"/>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42406352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4DB23-9287-4E00-999C-F3204D5288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63CDEDC-0B25-49B6-A0D9-349EB3759E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4FD48B8-C702-46CC-9B5C-35A62E4B45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5989F3-7AF4-49BC-9210-CEBDA1C0BF3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36661461-FF1D-4407-98BB-B95F249D279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858556B-6C74-47E4-B6BC-05EEF4F8ECE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8667123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D343-032D-496C-A243-0B09B86F59C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CFEBEEA-2BBB-4BC3-B69C-FB4AF8C517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E62026-5F4D-4A37-BA4A-90ABBAE7AFD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9EAAAFC-F073-4995-A28A-BE589FDA217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FC2FA8-195D-4BB1-B760-B301E4EFDB90}"/>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1897049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B16037-E0C4-4175-8586-B820E7E1BD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15D4BC7-ED5E-4A57-9B71-A4A1C6A63C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05DB8F-3746-4E05-9CE4-1463A4B30DA7}"/>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9AD71229-A551-4694-B86D-2DA24C5FF9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B3C1905-923C-410D-8D35-EF7881DF6C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3258411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EA036-7799-4A1C-8904-49476AEB27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5882C3D-5535-4503-A61F-5001B8965B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33BDB79-214F-4954-A6E8-AA775AF17EF2}"/>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C02FF21-93F6-434E-9EDD-B9774616712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75D339-CC70-459D-A1BA-3837E9B1579B}"/>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98538736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52DEB-2714-4DBD-860A-6B056741596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5EC42DA-8C34-4A65-9C85-FC11BAC3BA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518AF02-0855-45CA-9DCC-1FD444022E9F}"/>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09B3064-7C14-478D-9BB9-312A17A16F7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A21D5AC-3BB5-4455-A202-42D6711BB79E}"/>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2721587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016D9-01EF-46DA-9810-C8AF535016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E170904-583B-4E14-9C65-D8B04B269F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30B109-62CC-4C5E-9DCA-8796A340DE6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21E8270-564A-4AF9-98F6-3C55B50A4E8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469A25-172A-4E5B-8877-0C6004554621}"/>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5937692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C4F91-A093-4326-9223-A505032DF1B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1E228D4-7041-4560-9575-9AB8EA5B87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6D450DC-A6A0-43CB-93B4-5E5CD78F43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05E5133-4022-4ECE-895A-3158C9C67C26}"/>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71108905-A2A6-4570-A425-C3FE274E53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AA7F6C8-94BF-43F1-9A06-242CAE9724FD}"/>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2820573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79A14-81E2-45A1-AA96-1C03B774FA6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AA01524-C7B9-4D2D-9843-8A743DC4BD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E00C7B-E64B-4647-9EC8-DEB898A13E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FEB8A4F-F4C1-42A3-8A7C-0279B84A08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016B20-493F-4CB6-9484-B1C5F4D870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1B9E028-6E11-4842-8A68-901BBE57F92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8" name="Footer Placeholder 7">
            <a:extLst>
              <a:ext uri="{FF2B5EF4-FFF2-40B4-BE49-F238E27FC236}">
                <a16:creationId xmlns:a16="http://schemas.microsoft.com/office/drawing/2014/main" id="{0F0397CA-C13A-42DB-8B61-7348C6FBE64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740BFC4-B48B-4870-8E83-57672580787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40171656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96956-579A-41BF-8FBE-1AA1862FEE5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74B8BE1-6EB6-4EAB-BB5A-8BF5426D5199}"/>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4" name="Footer Placeholder 3">
            <a:extLst>
              <a:ext uri="{FF2B5EF4-FFF2-40B4-BE49-F238E27FC236}">
                <a16:creationId xmlns:a16="http://schemas.microsoft.com/office/drawing/2014/main" id="{FD0A929C-E2F5-4A76-9F85-CFB6F40AF7D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3117E64-B31F-4336-B4B2-BB14D1C015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3299863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230FAE-CE99-4587-8685-B1CE225E9D30}"/>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3" name="Footer Placeholder 2">
            <a:extLst>
              <a:ext uri="{FF2B5EF4-FFF2-40B4-BE49-F238E27FC236}">
                <a16:creationId xmlns:a16="http://schemas.microsoft.com/office/drawing/2014/main" id="{082BEA53-DB6B-4AFD-B055-88A9906A39C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71D9073-C4AA-4771-99A5-EC46553BCED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526486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016D9-01EF-46DA-9810-C8AF535016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E170904-583B-4E14-9C65-D8B04B269F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30B109-62CC-4C5E-9DCA-8796A340DE6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21E8270-564A-4AF9-98F6-3C55B50A4E8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469A25-172A-4E5B-8877-0C6004554621}"/>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95408327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31B0B-C1FB-4DDE-AD65-8685CA6CDA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F58E0C3-EC26-4CCC-9E8F-CB71284810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35411C1-8A67-4637-B2B7-B98046F9D0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614AC2-CC12-4B65-95B3-7E2A6C91B104}"/>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414E11CE-72FA-407B-9C3B-EE875C8D983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8A97D61-2125-4174-B9F5-9259FC15B62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93226773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4DB23-9287-4E00-999C-F3204D5288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63CDEDC-0B25-49B6-A0D9-349EB3759E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4FD48B8-C702-46CC-9B5C-35A62E4B45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5989F3-7AF4-49BC-9210-CEBDA1C0BF3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36661461-FF1D-4407-98BB-B95F249D279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858556B-6C74-47E4-B6BC-05EEF4F8ECE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1980213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D343-032D-496C-A243-0B09B86F59C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CFEBEEA-2BBB-4BC3-B69C-FB4AF8C517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E62026-5F4D-4A37-BA4A-90ABBAE7AFD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9EAAAFC-F073-4995-A28A-BE589FDA217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FC2FA8-195D-4BB1-B760-B301E4EFDB90}"/>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10105212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B16037-E0C4-4175-8586-B820E7E1BD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15D4BC7-ED5E-4A57-9B71-A4A1C6A63C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05DB8F-3746-4E05-9CE4-1463A4B30DA7}"/>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9AD71229-A551-4694-B86D-2DA24C5FF9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B3C1905-923C-410D-8D35-EF7881DF6C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3742482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EA036-7799-4A1C-8904-49476AEB27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5882C3D-5535-4503-A61F-5001B8965B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33BDB79-214F-4954-A6E8-AA775AF17EF2}"/>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C02FF21-93F6-434E-9EDD-B9774616712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75D339-CC70-459D-A1BA-3837E9B1579B}"/>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96603867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52DEB-2714-4DBD-860A-6B056741596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5EC42DA-8C34-4A65-9C85-FC11BAC3BA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518AF02-0855-45CA-9DCC-1FD444022E9F}"/>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09B3064-7C14-478D-9BB9-312A17A16F7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A21D5AC-3BB5-4455-A202-42D6711BB79E}"/>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69026670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016D9-01EF-46DA-9810-C8AF535016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E170904-583B-4E14-9C65-D8B04B269F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30B109-62CC-4C5E-9DCA-8796A340DE6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21E8270-564A-4AF9-98F6-3C55B50A4E8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469A25-172A-4E5B-8877-0C6004554621}"/>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52489526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C4F91-A093-4326-9223-A505032DF1B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1E228D4-7041-4560-9575-9AB8EA5B87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6D450DC-A6A0-43CB-93B4-5E5CD78F43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05E5133-4022-4ECE-895A-3158C9C67C26}"/>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71108905-A2A6-4570-A425-C3FE274E53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AA7F6C8-94BF-43F1-9A06-242CAE9724FD}"/>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46130314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79A14-81E2-45A1-AA96-1C03B774FA6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AA01524-C7B9-4D2D-9843-8A743DC4BD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E00C7B-E64B-4647-9EC8-DEB898A13E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FEB8A4F-F4C1-42A3-8A7C-0279B84A08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016B20-493F-4CB6-9484-B1C5F4D870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1B9E028-6E11-4842-8A68-901BBE57F92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8" name="Footer Placeholder 7">
            <a:extLst>
              <a:ext uri="{FF2B5EF4-FFF2-40B4-BE49-F238E27FC236}">
                <a16:creationId xmlns:a16="http://schemas.microsoft.com/office/drawing/2014/main" id="{0F0397CA-C13A-42DB-8B61-7348C6FBE64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740BFC4-B48B-4870-8E83-57672580787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50122524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96956-579A-41BF-8FBE-1AA1862FEE5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74B8BE1-6EB6-4EAB-BB5A-8BF5426D5199}"/>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4" name="Footer Placeholder 3">
            <a:extLst>
              <a:ext uri="{FF2B5EF4-FFF2-40B4-BE49-F238E27FC236}">
                <a16:creationId xmlns:a16="http://schemas.microsoft.com/office/drawing/2014/main" id="{FD0A929C-E2F5-4A76-9F85-CFB6F40AF7D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3117E64-B31F-4336-B4B2-BB14D1C015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290717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C4F91-A093-4326-9223-A505032DF1B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1E228D4-7041-4560-9575-9AB8EA5B87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6D450DC-A6A0-43CB-93B4-5E5CD78F43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05E5133-4022-4ECE-895A-3158C9C67C26}"/>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71108905-A2A6-4570-A425-C3FE274E53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AA7F6C8-94BF-43F1-9A06-242CAE9724FD}"/>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1564828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230FAE-CE99-4587-8685-B1CE225E9D30}"/>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3" name="Footer Placeholder 2">
            <a:extLst>
              <a:ext uri="{FF2B5EF4-FFF2-40B4-BE49-F238E27FC236}">
                <a16:creationId xmlns:a16="http://schemas.microsoft.com/office/drawing/2014/main" id="{082BEA53-DB6B-4AFD-B055-88A9906A39C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71D9073-C4AA-4771-99A5-EC46553BCED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70616363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31B0B-C1FB-4DDE-AD65-8685CA6CDA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F58E0C3-EC26-4CCC-9E8F-CB71284810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35411C1-8A67-4637-B2B7-B98046F9D0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614AC2-CC12-4B65-95B3-7E2A6C91B104}"/>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414E11CE-72FA-407B-9C3B-EE875C8D983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8A97D61-2125-4174-B9F5-9259FC15B62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53972260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4DB23-9287-4E00-999C-F3204D5288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63CDEDC-0B25-49B6-A0D9-349EB3759E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4FD48B8-C702-46CC-9B5C-35A62E4B45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5989F3-7AF4-49BC-9210-CEBDA1C0BF3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36661461-FF1D-4407-98BB-B95F249D279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858556B-6C74-47E4-B6BC-05EEF4F8ECE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27626586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D343-032D-496C-A243-0B09B86F59C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CFEBEEA-2BBB-4BC3-B69C-FB4AF8C517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E62026-5F4D-4A37-BA4A-90ABBAE7AFD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9EAAAFC-F073-4995-A28A-BE589FDA217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FC2FA8-195D-4BB1-B760-B301E4EFDB90}"/>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7130605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B16037-E0C4-4175-8586-B820E7E1BD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15D4BC7-ED5E-4A57-9B71-A4A1C6A63C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05DB8F-3746-4E05-9CE4-1463A4B30DA7}"/>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9AD71229-A551-4694-B86D-2DA24C5FF9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B3C1905-923C-410D-8D35-EF7881DF6C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51584511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EA036-7799-4A1C-8904-49476AEB27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5882C3D-5535-4503-A61F-5001B8965B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33BDB79-214F-4954-A6E8-AA775AF17EF2}"/>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C02FF21-93F6-434E-9EDD-B9774616712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75D339-CC70-459D-A1BA-3837E9B1579B}"/>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5886589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52DEB-2714-4DBD-860A-6B056741596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5EC42DA-8C34-4A65-9C85-FC11BAC3BA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518AF02-0855-45CA-9DCC-1FD444022E9F}"/>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09B3064-7C14-478D-9BB9-312A17A16F7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A21D5AC-3BB5-4455-A202-42D6711BB79E}"/>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82700036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016D9-01EF-46DA-9810-C8AF535016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E170904-583B-4E14-9C65-D8B04B269F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30B109-62CC-4C5E-9DCA-8796A340DE6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21E8270-564A-4AF9-98F6-3C55B50A4E8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469A25-172A-4E5B-8877-0C6004554621}"/>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48956829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C4F91-A093-4326-9223-A505032DF1B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1E228D4-7041-4560-9575-9AB8EA5B87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6D450DC-A6A0-43CB-93B4-5E5CD78F43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05E5133-4022-4ECE-895A-3158C9C67C26}"/>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71108905-A2A6-4570-A425-C3FE274E53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AA7F6C8-94BF-43F1-9A06-242CAE9724FD}"/>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76372576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79A14-81E2-45A1-AA96-1C03B774FA6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AA01524-C7B9-4D2D-9843-8A743DC4BD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E00C7B-E64B-4647-9EC8-DEB898A13E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FEB8A4F-F4C1-42A3-8A7C-0279B84A08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016B20-493F-4CB6-9484-B1C5F4D870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1B9E028-6E11-4842-8A68-901BBE57F92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8" name="Footer Placeholder 7">
            <a:extLst>
              <a:ext uri="{FF2B5EF4-FFF2-40B4-BE49-F238E27FC236}">
                <a16:creationId xmlns:a16="http://schemas.microsoft.com/office/drawing/2014/main" id="{0F0397CA-C13A-42DB-8B61-7348C6FBE64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740BFC4-B48B-4870-8E83-57672580787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834428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79A14-81E2-45A1-AA96-1C03B774FA6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AA01524-C7B9-4D2D-9843-8A743DC4BD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E00C7B-E64B-4647-9EC8-DEB898A13E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FEB8A4F-F4C1-42A3-8A7C-0279B84A08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016B20-493F-4CB6-9484-B1C5F4D870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1B9E028-6E11-4842-8A68-901BBE57F92B}"/>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8" name="Footer Placeholder 7">
            <a:extLst>
              <a:ext uri="{FF2B5EF4-FFF2-40B4-BE49-F238E27FC236}">
                <a16:creationId xmlns:a16="http://schemas.microsoft.com/office/drawing/2014/main" id="{0F0397CA-C13A-42DB-8B61-7348C6FBE64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740BFC4-B48B-4870-8E83-57672580787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94983320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96956-579A-41BF-8FBE-1AA1862FEE5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74B8BE1-6EB6-4EAB-BB5A-8BF5426D5199}"/>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4" name="Footer Placeholder 3">
            <a:extLst>
              <a:ext uri="{FF2B5EF4-FFF2-40B4-BE49-F238E27FC236}">
                <a16:creationId xmlns:a16="http://schemas.microsoft.com/office/drawing/2014/main" id="{FD0A929C-E2F5-4A76-9F85-CFB6F40AF7D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3117E64-B31F-4336-B4B2-BB14D1C015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42605984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230FAE-CE99-4587-8685-B1CE225E9D30}"/>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3" name="Footer Placeholder 2">
            <a:extLst>
              <a:ext uri="{FF2B5EF4-FFF2-40B4-BE49-F238E27FC236}">
                <a16:creationId xmlns:a16="http://schemas.microsoft.com/office/drawing/2014/main" id="{082BEA53-DB6B-4AFD-B055-88A9906A39C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71D9073-C4AA-4771-99A5-EC46553BCED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75960957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31B0B-C1FB-4DDE-AD65-8685CA6CDA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F58E0C3-EC26-4CCC-9E8F-CB71284810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35411C1-8A67-4637-B2B7-B98046F9D0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614AC2-CC12-4B65-95B3-7E2A6C91B104}"/>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414E11CE-72FA-407B-9C3B-EE875C8D983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8A97D61-2125-4174-B9F5-9259FC15B62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37569408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4DB23-9287-4E00-999C-F3204D5288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63CDEDC-0B25-49B6-A0D9-349EB3759E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4FD48B8-C702-46CC-9B5C-35A62E4B45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5989F3-7AF4-49BC-9210-CEBDA1C0BF3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36661461-FF1D-4407-98BB-B95F249D279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858556B-6C74-47E4-B6BC-05EEF4F8ECE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66608317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D343-032D-496C-A243-0B09B86F59C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CFEBEEA-2BBB-4BC3-B69C-FB4AF8C517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E62026-5F4D-4A37-BA4A-90ABBAE7AFD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79EAAAFC-F073-4995-A28A-BE589FDA217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FC2FA8-195D-4BB1-B760-B301E4EFDB90}"/>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73694166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B16037-E0C4-4175-8586-B820E7E1BD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15D4BC7-ED5E-4A57-9B71-A4A1C6A63C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05DB8F-3746-4E05-9CE4-1463A4B30DA7}"/>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9AD71229-A551-4694-B86D-2DA24C5FF9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B3C1905-923C-410D-8D35-EF7881DF6C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0643086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96956-579A-41BF-8FBE-1AA1862FEE5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74B8BE1-6EB6-4EAB-BB5A-8BF5426D5199}"/>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4" name="Footer Placeholder 3">
            <a:extLst>
              <a:ext uri="{FF2B5EF4-FFF2-40B4-BE49-F238E27FC236}">
                <a16:creationId xmlns:a16="http://schemas.microsoft.com/office/drawing/2014/main" id="{FD0A929C-E2F5-4A76-9F85-CFB6F40AF7D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3117E64-B31F-4336-B4B2-BB14D1C015E3}"/>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2841625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230FAE-CE99-4587-8685-B1CE225E9D30}"/>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3" name="Footer Placeholder 2">
            <a:extLst>
              <a:ext uri="{FF2B5EF4-FFF2-40B4-BE49-F238E27FC236}">
                <a16:creationId xmlns:a16="http://schemas.microsoft.com/office/drawing/2014/main" id="{082BEA53-DB6B-4AFD-B055-88A9906A39C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71D9073-C4AA-4771-99A5-EC46553BCEDA}"/>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14302226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31B0B-C1FB-4DDE-AD65-8685CA6CDA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F58E0C3-EC26-4CCC-9E8F-CB71284810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35411C1-8A67-4637-B2B7-B98046F9D0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614AC2-CC12-4B65-95B3-7E2A6C91B104}"/>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414E11CE-72FA-407B-9C3B-EE875C8D983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8A97D61-2125-4174-B9F5-9259FC15B62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3306280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4DB23-9287-4E00-999C-F3204D5288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63CDEDC-0B25-49B6-A0D9-349EB3759E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4FD48B8-C702-46CC-9B5C-35A62E4B45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5989F3-7AF4-49BC-9210-CEBDA1C0BF31}"/>
              </a:ext>
            </a:extLst>
          </p:cNvPr>
          <p:cNvSpPr>
            <a:spLocks noGrp="1"/>
          </p:cNvSpPr>
          <p:nvPr>
            <p:ph type="dt" sz="half" idx="10"/>
          </p:nvPr>
        </p:nvSpPr>
        <p:spPr/>
        <p:txBody>
          <a:bodyPr/>
          <a:lstStyle/>
          <a:p>
            <a:fld id="{2B566350-1543-48FF-BFC3-3881AE69A5F9}" type="datetimeFigureOut">
              <a:rPr lang="en-GB" smtClean="0"/>
              <a:t>29/10/2022</a:t>
            </a:fld>
            <a:endParaRPr lang="en-GB"/>
          </a:p>
        </p:txBody>
      </p:sp>
      <p:sp>
        <p:nvSpPr>
          <p:cNvPr id="6" name="Footer Placeholder 5">
            <a:extLst>
              <a:ext uri="{FF2B5EF4-FFF2-40B4-BE49-F238E27FC236}">
                <a16:creationId xmlns:a16="http://schemas.microsoft.com/office/drawing/2014/main" id="{36661461-FF1D-4407-98BB-B95F249D279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858556B-6C74-47E4-B6BC-05EEF4F8ECEC}"/>
              </a:ext>
            </a:extLst>
          </p:cNvPr>
          <p:cNvSpPr>
            <a:spLocks noGrp="1"/>
          </p:cNvSpPr>
          <p:nvPr>
            <p:ph type="sldNum" sz="quarter" idx="12"/>
          </p:nvPr>
        </p:nvSpPr>
        <p:spPr/>
        <p:txBody>
          <a:bodyPr/>
          <a:lstStyle/>
          <a:p>
            <a:fld id="{237927ED-6C01-4ED9-84B9-9C78604B1DF5}" type="slidenum">
              <a:rPr lang="en-GB" smtClean="0"/>
              <a:t>‹#›</a:t>
            </a:fld>
            <a:endParaRPr lang="en-GB"/>
          </a:p>
        </p:txBody>
      </p:sp>
    </p:spTree>
    <p:extLst>
      <p:ext uri="{BB962C8B-B14F-4D97-AF65-F5344CB8AC3E}">
        <p14:creationId xmlns:p14="http://schemas.microsoft.com/office/powerpoint/2010/main" val="5809875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342EDB-8CEA-4087-9852-27FB969072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DB5BCF0-D794-4DF9-B8FB-50984C2E25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2E63A9-87AB-46A3-AC19-D7947C74DD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88D0EFA-5AFC-42A9-944C-5EE4B6616A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CA27C7C-BE4A-4811-94B2-4E69640F21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7927ED-6C01-4ED9-84B9-9C78604B1DF5}" type="slidenum">
              <a:rPr lang="en-GB" smtClean="0"/>
              <a:t>‹#›</a:t>
            </a:fld>
            <a:endParaRPr lang="en-GB"/>
          </a:p>
        </p:txBody>
      </p:sp>
    </p:spTree>
    <p:extLst>
      <p:ext uri="{BB962C8B-B14F-4D97-AF65-F5344CB8AC3E}">
        <p14:creationId xmlns:p14="http://schemas.microsoft.com/office/powerpoint/2010/main" val="23936302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342EDB-8CEA-4087-9852-27FB969072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DB5BCF0-D794-4DF9-B8FB-50984C2E25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2E63A9-87AB-46A3-AC19-D7947C74DD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88D0EFA-5AFC-42A9-944C-5EE4B6616A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CA27C7C-BE4A-4811-94B2-4E69640F21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7927ED-6C01-4ED9-84B9-9C78604B1DF5}" type="slidenum">
              <a:rPr lang="en-GB" smtClean="0"/>
              <a:t>‹#›</a:t>
            </a:fld>
            <a:endParaRPr lang="en-GB"/>
          </a:p>
        </p:txBody>
      </p:sp>
    </p:spTree>
    <p:extLst>
      <p:ext uri="{BB962C8B-B14F-4D97-AF65-F5344CB8AC3E}">
        <p14:creationId xmlns:p14="http://schemas.microsoft.com/office/powerpoint/2010/main" val="27483557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342EDB-8CEA-4087-9852-27FB969072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DB5BCF0-D794-4DF9-B8FB-50984C2E25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2E63A9-87AB-46A3-AC19-D7947C74DD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88D0EFA-5AFC-42A9-944C-5EE4B6616A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CA27C7C-BE4A-4811-94B2-4E69640F21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7927ED-6C01-4ED9-84B9-9C78604B1DF5}" type="slidenum">
              <a:rPr lang="en-GB" smtClean="0"/>
              <a:t>‹#›</a:t>
            </a:fld>
            <a:endParaRPr lang="en-GB"/>
          </a:p>
        </p:txBody>
      </p:sp>
    </p:spTree>
    <p:extLst>
      <p:ext uri="{BB962C8B-B14F-4D97-AF65-F5344CB8AC3E}">
        <p14:creationId xmlns:p14="http://schemas.microsoft.com/office/powerpoint/2010/main" val="185080942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342EDB-8CEA-4087-9852-27FB969072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DB5BCF0-D794-4DF9-B8FB-50984C2E25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2E63A9-87AB-46A3-AC19-D7947C74DD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88D0EFA-5AFC-42A9-944C-5EE4B6616A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CA27C7C-BE4A-4811-94B2-4E69640F21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7927ED-6C01-4ED9-84B9-9C78604B1DF5}" type="slidenum">
              <a:rPr lang="en-GB" smtClean="0"/>
              <a:t>‹#›</a:t>
            </a:fld>
            <a:endParaRPr lang="en-GB"/>
          </a:p>
        </p:txBody>
      </p:sp>
    </p:spTree>
    <p:extLst>
      <p:ext uri="{BB962C8B-B14F-4D97-AF65-F5344CB8AC3E}">
        <p14:creationId xmlns:p14="http://schemas.microsoft.com/office/powerpoint/2010/main" val="148089606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4">
            <a:lumMod val="5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342EDB-8CEA-4087-9852-27FB969072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DB5BCF0-D794-4DF9-B8FB-50984C2E25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2E63A9-87AB-46A3-AC19-D7947C74DD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566350-1543-48FF-BFC3-3881AE69A5F9}" type="datetimeFigureOut">
              <a:rPr lang="en-GB" smtClean="0"/>
              <a:t>29/10/2022</a:t>
            </a:fld>
            <a:endParaRPr lang="en-GB"/>
          </a:p>
        </p:txBody>
      </p:sp>
      <p:sp>
        <p:nvSpPr>
          <p:cNvPr id="5" name="Footer Placeholder 4">
            <a:extLst>
              <a:ext uri="{FF2B5EF4-FFF2-40B4-BE49-F238E27FC236}">
                <a16:creationId xmlns:a16="http://schemas.microsoft.com/office/drawing/2014/main" id="{B88D0EFA-5AFC-42A9-944C-5EE4B6616A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CA27C7C-BE4A-4811-94B2-4E69640F21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7927ED-6C01-4ED9-84B9-9C78604B1DF5}" type="slidenum">
              <a:rPr lang="en-GB" smtClean="0"/>
              <a:t>‹#›</a:t>
            </a:fld>
            <a:endParaRPr lang="en-GB"/>
          </a:p>
        </p:txBody>
      </p:sp>
    </p:spTree>
    <p:extLst>
      <p:ext uri="{BB962C8B-B14F-4D97-AF65-F5344CB8AC3E}">
        <p14:creationId xmlns:p14="http://schemas.microsoft.com/office/powerpoint/2010/main" val="193934112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7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7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1.xml"/></Relationships>
</file>

<file path=ppt/slides/_rels/slide74.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4.png"/><Relationship Id="rId5" Type="http://schemas.microsoft.com/office/2007/relationships/hdphoto" Target="../media/hdphoto1.wdp"/><Relationship Id="rId4" Type="http://schemas.openxmlformats.org/officeDocument/2006/relationships/image" Target="../media/image23.png"/></Relationships>
</file>

<file path=ppt/slides/_rels/slide7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1.xml"/><Relationship Id="rId4" Type="http://schemas.openxmlformats.org/officeDocument/2006/relationships/image" Target="../media/image28.png"/></Relationships>
</file>

<file path=ppt/slides/_rels/slide7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9.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8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B670DBD5-770C-4383-9F54-5B86E86BD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0277" y="0"/>
            <a:ext cx="9771446" cy="6858000"/>
          </a:xfrm>
          <a:custGeom>
            <a:avLst/>
            <a:gdLst>
              <a:gd name="connsiteX0" fmla="*/ 1422188 w 9771446"/>
              <a:gd name="connsiteY0" fmla="*/ 0 h 6858000"/>
              <a:gd name="connsiteX1" fmla="*/ 8349258 w 9771446"/>
              <a:gd name="connsiteY1" fmla="*/ 0 h 6858000"/>
              <a:gd name="connsiteX2" fmla="*/ 8502224 w 9771446"/>
              <a:gd name="connsiteY2" fmla="*/ 159673 h 6858000"/>
              <a:gd name="connsiteX3" fmla="*/ 9771446 w 9771446"/>
              <a:gd name="connsiteY3" fmla="*/ 3429001 h 6858000"/>
              <a:gd name="connsiteX4" fmla="*/ 8502224 w 9771446"/>
              <a:gd name="connsiteY4" fmla="*/ 6698330 h 6858000"/>
              <a:gd name="connsiteX5" fmla="*/ 8349260 w 9771446"/>
              <a:gd name="connsiteY5" fmla="*/ 6858000 h 6858000"/>
              <a:gd name="connsiteX6" fmla="*/ 1422186 w 9771446"/>
              <a:gd name="connsiteY6" fmla="*/ 6858000 h 6858000"/>
              <a:gd name="connsiteX7" fmla="*/ 1269223 w 9771446"/>
              <a:gd name="connsiteY7" fmla="*/ 6698330 h 6858000"/>
              <a:gd name="connsiteX8" fmla="*/ 0 w 9771446"/>
              <a:gd name="connsiteY8" fmla="*/ 3429001 h 6858000"/>
              <a:gd name="connsiteX9" fmla="*/ 1269223 w 9771446"/>
              <a:gd name="connsiteY9" fmla="*/ 15967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71446" h="6858000">
                <a:moveTo>
                  <a:pt x="1422188" y="0"/>
                </a:moveTo>
                <a:lnTo>
                  <a:pt x="8349258" y="0"/>
                </a:lnTo>
                <a:lnTo>
                  <a:pt x="8502224" y="159673"/>
                </a:lnTo>
                <a:cubicBezTo>
                  <a:pt x="9290813" y="1023162"/>
                  <a:pt x="9771446" y="2170221"/>
                  <a:pt x="9771446" y="3429001"/>
                </a:cubicBezTo>
                <a:cubicBezTo>
                  <a:pt x="9771446" y="4687781"/>
                  <a:pt x="9290813" y="5834840"/>
                  <a:pt x="8502224" y="6698330"/>
                </a:cubicBezTo>
                <a:lnTo>
                  <a:pt x="8349260" y="6858000"/>
                </a:lnTo>
                <a:lnTo>
                  <a:pt x="1422186" y="6858000"/>
                </a:lnTo>
                <a:lnTo>
                  <a:pt x="1269223" y="6698330"/>
                </a:lnTo>
                <a:cubicBezTo>
                  <a:pt x="480633" y="5834840"/>
                  <a:pt x="0" y="4687781"/>
                  <a:pt x="0" y="3429001"/>
                </a:cubicBezTo>
                <a:cubicBezTo>
                  <a:pt x="0" y="2170221"/>
                  <a:pt x="480633" y="1023162"/>
                  <a:pt x="1269223" y="159673"/>
                </a:cubicBezTo>
                <a:close/>
              </a:path>
            </a:pathLst>
          </a:custGeom>
          <a:solidFill>
            <a:schemeClr val="bg1">
              <a:lumMod val="8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a:extLst>
              <a:ext uri="{FF2B5EF4-FFF2-40B4-BE49-F238E27FC236}">
                <a16:creationId xmlns:a16="http://schemas.microsoft.com/office/drawing/2014/main" id="{523BA433-732D-32FD-1C27-AD7C9B800B92}"/>
              </a:ext>
            </a:extLst>
          </p:cNvPr>
          <p:cNvPicPr>
            <a:picLocks noChangeAspect="1"/>
          </p:cNvPicPr>
          <p:nvPr/>
        </p:nvPicPr>
        <p:blipFill rotWithShape="1">
          <a:blip r:embed="rId2"/>
          <a:srcRect l="5429" r="4336" b="-1"/>
          <a:stretch/>
        </p:blipFill>
        <p:spPr>
          <a:xfrm>
            <a:off x="1460597" y="0"/>
            <a:ext cx="9270806" cy="6857990"/>
          </a:xfrm>
          <a:custGeom>
            <a:avLst/>
            <a:gdLst/>
            <a:ahLst/>
            <a:cxnLst/>
            <a:rect l="l" t="t" r="r" b="b"/>
            <a:pathLst>
              <a:path w="9270806" h="6858000">
                <a:moveTo>
                  <a:pt x="1503712" y="0"/>
                </a:moveTo>
                <a:lnTo>
                  <a:pt x="7767094" y="0"/>
                </a:lnTo>
                <a:lnTo>
                  <a:pt x="7913128" y="139721"/>
                </a:lnTo>
                <a:cubicBezTo>
                  <a:pt x="8751971" y="981521"/>
                  <a:pt x="9270806" y="2144457"/>
                  <a:pt x="9270806" y="3429000"/>
                </a:cubicBezTo>
                <a:cubicBezTo>
                  <a:pt x="9270806" y="4713544"/>
                  <a:pt x="8751971" y="5876479"/>
                  <a:pt x="7913128" y="6718279"/>
                </a:cubicBezTo>
                <a:lnTo>
                  <a:pt x="7767094" y="6858000"/>
                </a:lnTo>
                <a:lnTo>
                  <a:pt x="1503712" y="6858000"/>
                </a:lnTo>
                <a:lnTo>
                  <a:pt x="1357679" y="6718279"/>
                </a:lnTo>
                <a:cubicBezTo>
                  <a:pt x="518835" y="5876479"/>
                  <a:pt x="0" y="4713544"/>
                  <a:pt x="0" y="3429000"/>
                </a:cubicBezTo>
                <a:cubicBezTo>
                  <a:pt x="0" y="2144457"/>
                  <a:pt x="518835" y="981521"/>
                  <a:pt x="1357679" y="139721"/>
                </a:cubicBezTo>
                <a:close/>
              </a:path>
            </a:pathLst>
          </a:custGeom>
        </p:spPr>
      </p:pic>
    </p:spTree>
    <p:extLst>
      <p:ext uri="{BB962C8B-B14F-4D97-AF65-F5344CB8AC3E}">
        <p14:creationId xmlns:p14="http://schemas.microsoft.com/office/powerpoint/2010/main" val="37824151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2F9689-EE83-2FE6-3335-570C6D196A6B}"/>
              </a:ext>
            </a:extLst>
          </p:cNvPr>
          <p:cNvSpPr txBox="1"/>
          <p:nvPr/>
        </p:nvSpPr>
        <p:spPr>
          <a:xfrm>
            <a:off x="763557" y="0"/>
            <a:ext cx="6097554" cy="981872"/>
          </a:xfrm>
          <a:prstGeom prst="rect">
            <a:avLst/>
          </a:prstGeom>
          <a:noFill/>
        </p:spPr>
        <p:txBody>
          <a:bodyPr wrap="square">
            <a:spAutoFit/>
          </a:bodyPr>
          <a:lstStyle/>
          <a:p>
            <a:pPr marL="152400" indent="304800">
              <a:lnSpc>
                <a:spcPct val="150000"/>
              </a:lnSpc>
            </a:pPr>
            <a:r>
              <a:rPr lang="en-GB" sz="4400" b="1" dirty="0">
                <a:solidFill>
                  <a:srgbClr val="D20000"/>
                </a:solidFill>
                <a:effectLst/>
                <a:latin typeface="Segoe UI Historic" panose="020B0502040204020203" pitchFamily="34" charset="0"/>
                <a:ea typeface="Calibri" panose="020F0502020204030204" pitchFamily="34" charset="0"/>
                <a:cs typeface="Times New Roman" panose="02020603050405020304" pitchFamily="18" charset="0"/>
              </a:rPr>
              <a:t>Prayers of Penitence</a:t>
            </a:r>
            <a:endParaRPr lang="en-GB" sz="4400" spc="15" dirty="0">
              <a:solidFill>
                <a:srgbClr val="D2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3" name="TextBox 2">
            <a:extLst>
              <a:ext uri="{FF2B5EF4-FFF2-40B4-BE49-F238E27FC236}">
                <a16:creationId xmlns:a16="http://schemas.microsoft.com/office/drawing/2014/main" id="{5DCE1AF3-8504-3727-2598-590C689695FB}"/>
              </a:ext>
            </a:extLst>
          </p:cNvPr>
          <p:cNvSpPr txBox="1"/>
          <p:nvPr/>
        </p:nvSpPr>
        <p:spPr>
          <a:xfrm>
            <a:off x="1171049" y="846799"/>
            <a:ext cx="9264856" cy="3742762"/>
          </a:xfrm>
          <a:prstGeom prst="rect">
            <a:avLst/>
          </a:prstGeom>
        </p:spPr>
        <p:txBody>
          <a:bodyPr vert="horz" lIns="91440" tIns="45720" rIns="91440" bIns="45720" rtlCol="0">
            <a:noAutofit/>
          </a:bodyPr>
          <a:lstStyle/>
          <a:p>
            <a:pPr algn="l">
              <a:lnSpc>
                <a:spcPct val="150000"/>
              </a:lnSpc>
            </a:pPr>
            <a:r>
              <a:rPr lang="en-GB" sz="4000" b="0" i="0" dirty="0">
                <a:solidFill>
                  <a:schemeClr val="bg1"/>
                </a:solidFill>
                <a:effectLst/>
                <a:latin typeface="Open Sans" panose="020B0606030504020204" pitchFamily="34" charset="0"/>
              </a:rPr>
              <a:t>God the Father forgives us in Christ and heals us by the Holy Spirit.</a:t>
            </a:r>
          </a:p>
          <a:p>
            <a:pPr algn="l">
              <a:lnSpc>
                <a:spcPct val="150000"/>
              </a:lnSpc>
            </a:pPr>
            <a:r>
              <a:rPr lang="en-GB" sz="4000" b="0" i="0" dirty="0">
                <a:solidFill>
                  <a:schemeClr val="bg1"/>
                </a:solidFill>
                <a:effectLst/>
                <a:latin typeface="Open Sans" panose="020B0606030504020204" pitchFamily="34" charset="0"/>
              </a:rPr>
              <a:t>Let us therefore put away all anger and bitterness, all slander and malice,</a:t>
            </a:r>
          </a:p>
          <a:p>
            <a:pPr algn="l">
              <a:lnSpc>
                <a:spcPct val="150000"/>
              </a:lnSpc>
            </a:pPr>
            <a:r>
              <a:rPr lang="en-GB" sz="4000" b="0" i="0" dirty="0">
                <a:solidFill>
                  <a:schemeClr val="bg1"/>
                </a:solidFill>
                <a:effectLst/>
                <a:latin typeface="Open Sans" panose="020B0606030504020204" pitchFamily="34" charset="0"/>
              </a:rPr>
              <a:t>and confess our sins </a:t>
            </a:r>
          </a:p>
          <a:p>
            <a:pPr algn="l">
              <a:lnSpc>
                <a:spcPct val="150000"/>
              </a:lnSpc>
            </a:pPr>
            <a:r>
              <a:rPr lang="en-GB" sz="4000" b="0" i="0" dirty="0">
                <a:solidFill>
                  <a:schemeClr val="bg1"/>
                </a:solidFill>
                <a:effectLst/>
                <a:latin typeface="Open Sans" panose="020B0606030504020204" pitchFamily="34" charset="0"/>
              </a:rPr>
              <a:t>to God our redeemer.</a:t>
            </a:r>
          </a:p>
        </p:txBody>
      </p:sp>
    </p:spTree>
    <p:extLst>
      <p:ext uri="{BB962C8B-B14F-4D97-AF65-F5344CB8AC3E}">
        <p14:creationId xmlns:p14="http://schemas.microsoft.com/office/powerpoint/2010/main" val="15637076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26DFF1-3C04-4E90-81E0-A92B094A1E5E}"/>
              </a:ext>
            </a:extLst>
          </p:cNvPr>
          <p:cNvSpPr txBox="1"/>
          <p:nvPr/>
        </p:nvSpPr>
        <p:spPr>
          <a:xfrm>
            <a:off x="1258349" y="394692"/>
            <a:ext cx="10754686" cy="6555641"/>
          </a:xfrm>
          <a:prstGeom prst="rect">
            <a:avLst/>
          </a:prstGeom>
          <a:noFill/>
        </p:spPr>
        <p:txBody>
          <a:bodyPr wrap="square">
            <a:spAutoFit/>
          </a:bodyPr>
          <a:lstStyle/>
          <a:p>
            <a:pPr algn="l">
              <a:lnSpc>
                <a:spcPct val="150000"/>
              </a:lnSpc>
            </a:pPr>
            <a:r>
              <a:rPr lang="en-GB" sz="4000" b="0" i="1" dirty="0">
                <a:solidFill>
                  <a:schemeClr val="accent4"/>
                </a:solidFill>
                <a:effectLst/>
                <a:latin typeface="Open Sans" panose="020B0606030504020204" pitchFamily="34" charset="0"/>
              </a:rPr>
              <a:t>All</a:t>
            </a:r>
            <a:r>
              <a:rPr lang="en-GB" sz="4000" b="0" i="0" dirty="0">
                <a:solidFill>
                  <a:schemeClr val="accent4"/>
                </a:solidFill>
                <a:effectLst/>
                <a:latin typeface="Open Sans" panose="020B0606030504020204" pitchFamily="34" charset="0"/>
              </a:rPr>
              <a:t>   </a:t>
            </a:r>
            <a:r>
              <a:rPr lang="en-GB" sz="3600" b="1" i="0" dirty="0">
                <a:solidFill>
                  <a:schemeClr val="bg1"/>
                </a:solidFill>
                <a:effectLst/>
                <a:latin typeface="Open Sans" panose="020B0606030504020204" pitchFamily="34" charset="0"/>
              </a:rPr>
              <a:t>Most merciful God,</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Father of our Lord Jesus Christ,</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we confess that we have sinned</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in thought, word and deed.</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We have not loved you with our whole heart.</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We have not loved our neighbours as ourselves.</a:t>
            </a:r>
            <a:endParaRPr lang="en-GB" sz="3600" b="0" i="0" dirty="0">
              <a:solidFill>
                <a:schemeClr val="bg1"/>
              </a:solidFill>
              <a:effectLst/>
              <a:latin typeface="Open Sans" panose="020B0606030504020204" pitchFamily="34" charset="0"/>
            </a:endParaRPr>
          </a:p>
          <a:p>
            <a:pPr algn="l"/>
            <a:endParaRPr lang="en-GB" sz="3600" b="0" i="0" dirty="0">
              <a:solidFill>
                <a:srgbClr val="000000"/>
              </a:solidFill>
              <a:effectLst/>
              <a:latin typeface="Open Sans" panose="020B0606030504020204" pitchFamily="34" charset="0"/>
            </a:endParaRPr>
          </a:p>
        </p:txBody>
      </p:sp>
    </p:spTree>
    <p:extLst>
      <p:ext uri="{BB962C8B-B14F-4D97-AF65-F5344CB8AC3E}">
        <p14:creationId xmlns:p14="http://schemas.microsoft.com/office/powerpoint/2010/main" val="939872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26DFF1-3C04-4E90-81E0-A92B094A1E5E}"/>
              </a:ext>
            </a:extLst>
          </p:cNvPr>
          <p:cNvSpPr txBox="1"/>
          <p:nvPr/>
        </p:nvSpPr>
        <p:spPr>
          <a:xfrm>
            <a:off x="1437314" y="0"/>
            <a:ext cx="10754686" cy="6651693"/>
          </a:xfrm>
          <a:prstGeom prst="rect">
            <a:avLst/>
          </a:prstGeom>
          <a:noFill/>
        </p:spPr>
        <p:txBody>
          <a:bodyPr wrap="square">
            <a:spAutoFit/>
          </a:bodyPr>
          <a:lstStyle/>
          <a:p>
            <a:pPr algn="l">
              <a:lnSpc>
                <a:spcPct val="150000"/>
              </a:lnSpc>
            </a:pPr>
            <a:r>
              <a:rPr lang="en-GB" sz="3600" b="1" i="0" dirty="0">
                <a:solidFill>
                  <a:schemeClr val="bg1"/>
                </a:solidFill>
                <a:effectLst/>
                <a:latin typeface="Open Sans" panose="020B0606030504020204" pitchFamily="34" charset="0"/>
              </a:rPr>
              <a:t>In your mercy</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forgive what we have been,</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help us to amend what we are,</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and direct what we shall be;</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that we may do justly,</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love mercy,</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and walk humbly with you, our God.</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Amen.</a:t>
            </a:r>
            <a:endParaRPr lang="en-GB" sz="3600" b="0" i="0" dirty="0">
              <a:solidFill>
                <a:schemeClr val="bg1"/>
              </a:solidFill>
              <a:effectLst/>
              <a:latin typeface="Open Sans" panose="020B0606030504020204" pitchFamily="34" charset="0"/>
            </a:endParaRPr>
          </a:p>
        </p:txBody>
      </p:sp>
    </p:spTree>
    <p:extLst>
      <p:ext uri="{BB962C8B-B14F-4D97-AF65-F5344CB8AC3E}">
        <p14:creationId xmlns:p14="http://schemas.microsoft.com/office/powerpoint/2010/main" val="1293837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810F1B-BAE8-4DA1-B383-A00A08B3FF7D}"/>
              </a:ext>
            </a:extLst>
          </p:cNvPr>
          <p:cNvSpPr txBox="1"/>
          <p:nvPr/>
        </p:nvSpPr>
        <p:spPr>
          <a:xfrm>
            <a:off x="1739506" y="208260"/>
            <a:ext cx="6953543" cy="6078074"/>
          </a:xfrm>
          <a:prstGeom prst="rect">
            <a:avLst/>
          </a:prstGeom>
          <a:noFill/>
        </p:spPr>
        <p:txBody>
          <a:bodyPr wrap="square">
            <a:spAutoFit/>
          </a:bodyPr>
          <a:lstStyle/>
          <a:p>
            <a:pPr algn="l">
              <a:lnSpc>
                <a:spcPct val="150000"/>
              </a:lnSpc>
            </a:pPr>
            <a:r>
              <a:rPr lang="en-GB" sz="4400" b="0" i="0" dirty="0">
                <a:solidFill>
                  <a:schemeClr val="bg1"/>
                </a:solidFill>
                <a:effectLst/>
                <a:latin typeface="Open Sans" panose="020B0606030504020204" pitchFamily="34" charset="0"/>
              </a:rPr>
              <a:t>Lord, have mercy.</a:t>
            </a:r>
          </a:p>
          <a:p>
            <a:pPr algn="l">
              <a:lnSpc>
                <a:spcPct val="150000"/>
              </a:lnSpc>
            </a:pPr>
            <a:r>
              <a:rPr lang="en-GB" sz="4400" b="0" i="1" dirty="0">
                <a:solidFill>
                  <a:schemeClr val="accent4"/>
                </a:solidFill>
                <a:effectLst/>
                <a:latin typeface="Open Sans" panose="020B0606030504020204" pitchFamily="34" charset="0"/>
              </a:rPr>
              <a:t>All</a:t>
            </a:r>
            <a:r>
              <a:rPr lang="en-GB" sz="4400" b="0" i="0" dirty="0">
                <a:solidFill>
                  <a:schemeClr val="accent4"/>
                </a:solidFill>
                <a:effectLst/>
                <a:latin typeface="Open Sans" panose="020B0606030504020204" pitchFamily="34" charset="0"/>
              </a:rPr>
              <a:t>   </a:t>
            </a:r>
            <a:r>
              <a:rPr lang="en-GB" sz="4400" b="1" i="0" dirty="0">
                <a:solidFill>
                  <a:schemeClr val="bg1"/>
                </a:solidFill>
                <a:effectLst/>
                <a:latin typeface="Open Sans" panose="020B0606030504020204" pitchFamily="34" charset="0"/>
              </a:rPr>
              <a:t>Lord, have mercy.</a:t>
            </a:r>
            <a:endParaRPr lang="en-GB" sz="4400" b="0" i="0" dirty="0">
              <a:solidFill>
                <a:schemeClr val="bg1"/>
              </a:solidFill>
              <a:effectLst/>
              <a:latin typeface="Open Sans" panose="020B0606030504020204" pitchFamily="34" charset="0"/>
            </a:endParaRPr>
          </a:p>
          <a:p>
            <a:pPr algn="l">
              <a:lnSpc>
                <a:spcPct val="150000"/>
              </a:lnSpc>
            </a:pPr>
            <a:r>
              <a:rPr lang="en-GB" sz="4400" b="0" i="0" dirty="0">
                <a:solidFill>
                  <a:schemeClr val="bg1"/>
                </a:solidFill>
                <a:effectLst/>
                <a:latin typeface="Open Sans" panose="020B0606030504020204" pitchFamily="34" charset="0"/>
              </a:rPr>
              <a:t>Christ, have mercy.</a:t>
            </a:r>
          </a:p>
          <a:p>
            <a:pPr algn="l">
              <a:lnSpc>
                <a:spcPct val="150000"/>
              </a:lnSpc>
            </a:pPr>
            <a:r>
              <a:rPr lang="en-GB" sz="4400" b="0" i="1" dirty="0">
                <a:solidFill>
                  <a:schemeClr val="accent4"/>
                </a:solidFill>
                <a:effectLst/>
                <a:latin typeface="Open Sans" panose="020B0606030504020204" pitchFamily="34" charset="0"/>
              </a:rPr>
              <a:t>All</a:t>
            </a:r>
            <a:r>
              <a:rPr lang="en-GB" sz="4400" b="0" i="0" dirty="0">
                <a:solidFill>
                  <a:schemeClr val="accent4"/>
                </a:solidFill>
                <a:effectLst/>
                <a:latin typeface="Open Sans" panose="020B0606030504020204" pitchFamily="34" charset="0"/>
              </a:rPr>
              <a:t>   </a:t>
            </a:r>
            <a:r>
              <a:rPr lang="en-GB" sz="4400" b="1" i="0" dirty="0">
                <a:solidFill>
                  <a:schemeClr val="bg1"/>
                </a:solidFill>
                <a:effectLst/>
                <a:latin typeface="Open Sans" panose="020B0606030504020204" pitchFamily="34" charset="0"/>
              </a:rPr>
              <a:t>Christ, have mercy.</a:t>
            </a:r>
            <a:endParaRPr lang="en-GB" sz="4400" b="0" i="0" dirty="0">
              <a:solidFill>
                <a:schemeClr val="bg1"/>
              </a:solidFill>
              <a:effectLst/>
              <a:latin typeface="Open Sans" panose="020B0606030504020204" pitchFamily="34" charset="0"/>
            </a:endParaRPr>
          </a:p>
          <a:p>
            <a:pPr algn="l">
              <a:lnSpc>
                <a:spcPct val="150000"/>
              </a:lnSpc>
            </a:pPr>
            <a:r>
              <a:rPr lang="en-GB" sz="4400" b="0" i="0" dirty="0">
                <a:solidFill>
                  <a:schemeClr val="bg1"/>
                </a:solidFill>
                <a:effectLst/>
                <a:latin typeface="Open Sans" panose="020B0606030504020204" pitchFamily="34" charset="0"/>
              </a:rPr>
              <a:t>Lord, have mercy.</a:t>
            </a:r>
          </a:p>
          <a:p>
            <a:pPr algn="l">
              <a:lnSpc>
                <a:spcPct val="150000"/>
              </a:lnSpc>
            </a:pPr>
            <a:r>
              <a:rPr lang="en-GB" sz="4400" b="0" i="1" dirty="0">
                <a:solidFill>
                  <a:schemeClr val="accent4"/>
                </a:solidFill>
                <a:effectLst/>
                <a:latin typeface="Open Sans" panose="020B0606030504020204" pitchFamily="34" charset="0"/>
              </a:rPr>
              <a:t>All</a:t>
            </a:r>
            <a:r>
              <a:rPr lang="en-GB" sz="4400" b="0" i="0" dirty="0">
                <a:solidFill>
                  <a:schemeClr val="accent4"/>
                </a:solidFill>
                <a:effectLst/>
                <a:latin typeface="Open Sans" panose="020B0606030504020204" pitchFamily="34" charset="0"/>
              </a:rPr>
              <a:t>   </a:t>
            </a:r>
            <a:r>
              <a:rPr lang="en-GB" sz="4400" b="1" i="0" dirty="0">
                <a:solidFill>
                  <a:schemeClr val="bg1"/>
                </a:solidFill>
                <a:effectLst/>
                <a:latin typeface="Open Sans" panose="020B0606030504020204" pitchFamily="34" charset="0"/>
              </a:rPr>
              <a:t>Lord, have mercy.</a:t>
            </a:r>
            <a:endParaRPr lang="en-GB" sz="4400" b="0" i="0" dirty="0">
              <a:solidFill>
                <a:schemeClr val="bg1"/>
              </a:solidFill>
              <a:effectLst/>
              <a:latin typeface="Open Sans" panose="020B0606030504020204" pitchFamily="34" charset="0"/>
            </a:endParaRPr>
          </a:p>
        </p:txBody>
      </p:sp>
    </p:spTree>
    <p:extLst>
      <p:ext uri="{BB962C8B-B14F-4D97-AF65-F5344CB8AC3E}">
        <p14:creationId xmlns:p14="http://schemas.microsoft.com/office/powerpoint/2010/main" val="3790611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FF4784-ECD5-470F-8B89-D986955378E7}"/>
              </a:ext>
            </a:extLst>
          </p:cNvPr>
          <p:cNvSpPr txBox="1"/>
          <p:nvPr/>
        </p:nvSpPr>
        <p:spPr>
          <a:xfrm>
            <a:off x="950751" y="335845"/>
            <a:ext cx="10897300" cy="6186309"/>
          </a:xfrm>
          <a:prstGeom prst="rect">
            <a:avLst/>
          </a:prstGeom>
          <a:noFill/>
        </p:spPr>
        <p:txBody>
          <a:bodyPr wrap="square">
            <a:spAutoFit/>
          </a:bodyPr>
          <a:lstStyle/>
          <a:p>
            <a:pPr algn="l"/>
            <a:r>
              <a:rPr lang="en-GB" sz="3600" b="1" i="0" dirty="0">
                <a:solidFill>
                  <a:srgbClr val="002060"/>
                </a:solidFill>
                <a:effectLst/>
                <a:latin typeface="Open Sans" panose="020B0606030504020204" pitchFamily="34" charset="0"/>
              </a:rPr>
              <a:t>Absolution</a:t>
            </a:r>
          </a:p>
          <a:p>
            <a:pPr algn="l">
              <a:lnSpc>
                <a:spcPct val="150000"/>
              </a:lnSpc>
            </a:pPr>
            <a:r>
              <a:rPr lang="en-GB" sz="3600" b="0" i="0" dirty="0">
                <a:solidFill>
                  <a:schemeClr val="bg1"/>
                </a:solidFill>
                <a:effectLst/>
                <a:latin typeface="Open Sans" panose="020B0606030504020204" pitchFamily="34" charset="0"/>
              </a:rPr>
              <a:t>Almighty God, who forgives all who truly repent,</a:t>
            </a:r>
          </a:p>
          <a:p>
            <a:pPr algn="l">
              <a:lnSpc>
                <a:spcPct val="150000"/>
              </a:lnSpc>
            </a:pPr>
            <a:r>
              <a:rPr lang="en-GB" sz="3600" b="0" i="0" dirty="0">
                <a:solidFill>
                  <a:schemeClr val="bg1"/>
                </a:solidFill>
                <a:effectLst/>
                <a:latin typeface="Open Sans" panose="020B0606030504020204" pitchFamily="34" charset="0"/>
              </a:rPr>
              <a:t>have mercy upon </a:t>
            </a:r>
            <a:r>
              <a:rPr lang="en-GB" sz="3600" b="0" i="1" dirty="0">
                <a:solidFill>
                  <a:schemeClr val="bg1"/>
                </a:solidFill>
                <a:effectLst/>
                <a:latin typeface="Open Sans" panose="020B0606030504020204" pitchFamily="34" charset="0"/>
              </a:rPr>
              <a:t>you</a:t>
            </a:r>
            <a:r>
              <a:rPr lang="en-GB" sz="3600" b="0" i="0" dirty="0">
                <a:solidFill>
                  <a:schemeClr val="bg1"/>
                </a:solidFill>
                <a:effectLst/>
                <a:latin typeface="Open Sans" panose="020B0606030504020204" pitchFamily="34" charset="0"/>
              </a:rPr>
              <a:t>,</a:t>
            </a:r>
          </a:p>
          <a:p>
            <a:pPr algn="l">
              <a:lnSpc>
                <a:spcPct val="150000"/>
              </a:lnSpc>
            </a:pPr>
            <a:r>
              <a:rPr lang="en-GB" sz="3600" b="0" i="0" dirty="0">
                <a:solidFill>
                  <a:schemeClr val="bg1"/>
                </a:solidFill>
                <a:effectLst/>
                <a:latin typeface="Open Sans" panose="020B0606030504020204" pitchFamily="34" charset="0"/>
              </a:rPr>
              <a:t>pardon and deliver </a:t>
            </a:r>
            <a:r>
              <a:rPr lang="en-GB" sz="3600" b="0" i="1" dirty="0">
                <a:solidFill>
                  <a:schemeClr val="bg1"/>
                </a:solidFill>
                <a:effectLst/>
                <a:latin typeface="Open Sans" panose="020B0606030504020204" pitchFamily="34" charset="0"/>
              </a:rPr>
              <a:t>you</a:t>
            </a:r>
            <a:r>
              <a:rPr lang="en-GB" sz="3600" b="0" i="0" dirty="0">
                <a:solidFill>
                  <a:schemeClr val="bg1"/>
                </a:solidFill>
                <a:effectLst/>
                <a:latin typeface="Open Sans" panose="020B0606030504020204" pitchFamily="34" charset="0"/>
              </a:rPr>
              <a:t> from all </a:t>
            </a:r>
            <a:r>
              <a:rPr lang="en-GB" sz="3600" b="0" i="1" dirty="0">
                <a:solidFill>
                  <a:schemeClr val="bg1"/>
                </a:solidFill>
                <a:effectLst/>
                <a:latin typeface="Open Sans" panose="020B0606030504020204" pitchFamily="34" charset="0"/>
              </a:rPr>
              <a:t>your</a:t>
            </a:r>
            <a:r>
              <a:rPr lang="en-GB" sz="3600" b="0" i="0" dirty="0">
                <a:solidFill>
                  <a:schemeClr val="bg1"/>
                </a:solidFill>
                <a:effectLst/>
                <a:latin typeface="Open Sans" panose="020B0606030504020204" pitchFamily="34" charset="0"/>
              </a:rPr>
              <a:t> sins,</a:t>
            </a:r>
          </a:p>
          <a:p>
            <a:pPr algn="l">
              <a:lnSpc>
                <a:spcPct val="150000"/>
              </a:lnSpc>
            </a:pPr>
            <a:r>
              <a:rPr lang="en-GB" sz="3600" b="0" i="0" dirty="0">
                <a:solidFill>
                  <a:schemeClr val="bg1"/>
                </a:solidFill>
                <a:effectLst/>
                <a:latin typeface="Open Sans" panose="020B0606030504020204" pitchFamily="34" charset="0"/>
              </a:rPr>
              <a:t>confirm and strengthen </a:t>
            </a:r>
            <a:r>
              <a:rPr lang="en-GB" sz="3600" b="0" i="1" dirty="0">
                <a:solidFill>
                  <a:schemeClr val="bg1"/>
                </a:solidFill>
                <a:effectLst/>
                <a:latin typeface="Open Sans" panose="020B0606030504020204" pitchFamily="34" charset="0"/>
              </a:rPr>
              <a:t>you</a:t>
            </a:r>
            <a:r>
              <a:rPr lang="en-GB" sz="3600" b="0" i="0" dirty="0">
                <a:solidFill>
                  <a:schemeClr val="bg1"/>
                </a:solidFill>
                <a:effectLst/>
                <a:latin typeface="Open Sans" panose="020B0606030504020204" pitchFamily="34" charset="0"/>
              </a:rPr>
              <a:t> in all goodness,</a:t>
            </a:r>
          </a:p>
          <a:p>
            <a:pPr algn="l">
              <a:lnSpc>
                <a:spcPct val="150000"/>
              </a:lnSpc>
            </a:pPr>
            <a:r>
              <a:rPr lang="en-GB" sz="3600" b="0" i="0" dirty="0">
                <a:solidFill>
                  <a:schemeClr val="bg1"/>
                </a:solidFill>
                <a:effectLst/>
                <a:latin typeface="Open Sans" panose="020B0606030504020204" pitchFamily="34" charset="0"/>
              </a:rPr>
              <a:t>and keep </a:t>
            </a:r>
            <a:r>
              <a:rPr lang="en-GB" sz="3600" b="0" i="1" dirty="0">
                <a:solidFill>
                  <a:schemeClr val="bg1"/>
                </a:solidFill>
                <a:effectLst/>
                <a:latin typeface="Open Sans" panose="020B0606030504020204" pitchFamily="34" charset="0"/>
              </a:rPr>
              <a:t>you</a:t>
            </a:r>
            <a:r>
              <a:rPr lang="en-GB" sz="3600" b="0" i="0" dirty="0">
                <a:solidFill>
                  <a:schemeClr val="bg1"/>
                </a:solidFill>
                <a:effectLst/>
                <a:latin typeface="Open Sans" panose="020B0606030504020204" pitchFamily="34" charset="0"/>
              </a:rPr>
              <a:t> in life eternal;</a:t>
            </a:r>
          </a:p>
          <a:p>
            <a:pPr algn="l">
              <a:lnSpc>
                <a:spcPct val="150000"/>
              </a:lnSpc>
            </a:pPr>
            <a:r>
              <a:rPr lang="en-GB" sz="3600" b="0" i="0" dirty="0">
                <a:solidFill>
                  <a:schemeClr val="bg1"/>
                </a:solidFill>
                <a:effectLst/>
                <a:latin typeface="Open Sans" panose="020B0606030504020204" pitchFamily="34" charset="0"/>
              </a:rPr>
              <a:t>through Jesus Christ our Lord.</a:t>
            </a:r>
          </a:p>
          <a:p>
            <a:pPr algn="l"/>
            <a:r>
              <a:rPr lang="en-GB" sz="3600" b="1" i="1" dirty="0">
                <a:solidFill>
                  <a:srgbClr val="002060"/>
                </a:solidFill>
                <a:effectLst/>
                <a:latin typeface="Open Sans" panose="020B0606030504020204" pitchFamily="34" charset="0"/>
              </a:rPr>
              <a:t>All</a:t>
            </a:r>
            <a:r>
              <a:rPr lang="en-GB" sz="3600" b="1" i="0" dirty="0">
                <a:solidFill>
                  <a:srgbClr val="002060"/>
                </a:solidFill>
                <a:effectLst/>
                <a:latin typeface="Open Sans" panose="020B0606030504020204" pitchFamily="34" charset="0"/>
              </a:rPr>
              <a:t> </a:t>
            </a:r>
            <a:r>
              <a:rPr lang="en-GB" sz="3600" b="0" i="0" dirty="0">
                <a:solidFill>
                  <a:srgbClr val="000000"/>
                </a:solidFill>
                <a:effectLst/>
                <a:latin typeface="Open Sans" panose="020B0606030504020204" pitchFamily="34" charset="0"/>
              </a:rPr>
              <a:t>  </a:t>
            </a:r>
            <a:r>
              <a:rPr lang="en-GB" sz="3600" b="1" i="0" dirty="0">
                <a:solidFill>
                  <a:schemeClr val="bg1"/>
                </a:solidFill>
                <a:effectLst/>
                <a:latin typeface="Open Sans" panose="020B0606030504020204" pitchFamily="34" charset="0"/>
              </a:rPr>
              <a:t>Amen.</a:t>
            </a:r>
            <a:endParaRPr lang="en-GB" sz="3600" b="0" i="0" dirty="0">
              <a:solidFill>
                <a:schemeClr val="bg1"/>
              </a:solidFill>
              <a:effectLst/>
              <a:latin typeface="Open Sans" panose="020B0606030504020204" pitchFamily="34" charset="0"/>
            </a:endParaRPr>
          </a:p>
        </p:txBody>
      </p:sp>
    </p:spTree>
    <p:extLst>
      <p:ext uri="{BB962C8B-B14F-4D97-AF65-F5344CB8AC3E}">
        <p14:creationId xmlns:p14="http://schemas.microsoft.com/office/powerpoint/2010/main" val="366394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1A9EC30-5789-CAE0-740F-455D7FE1C46A}"/>
              </a:ext>
            </a:extLst>
          </p:cNvPr>
          <p:cNvSpPr txBox="1"/>
          <p:nvPr/>
        </p:nvSpPr>
        <p:spPr>
          <a:xfrm>
            <a:off x="554954" y="135785"/>
            <a:ext cx="11214100" cy="8298297"/>
          </a:xfrm>
          <a:prstGeom prst="rect">
            <a:avLst/>
          </a:prstGeom>
          <a:noFill/>
        </p:spPr>
        <p:txBody>
          <a:bodyPr wrap="square">
            <a:spAutoFit/>
          </a:bodyPr>
          <a:lstStyle/>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srgbClr val="D20000"/>
                </a:solidFill>
                <a:effectLst/>
                <a:uLnTx/>
                <a:uFillTx/>
                <a:latin typeface="Open Sans" panose="020B0606030504020204" pitchFamily="34" charset="0"/>
                <a:ea typeface="Open Sans" panose="020B0606030504020204" pitchFamily="34" charset="0"/>
                <a:cs typeface="Open Sans" panose="020B0606030504020204" pitchFamily="34" charset="0"/>
              </a:rPr>
              <a:t>Gloria		</a:t>
            </a:r>
            <a:r>
              <a:rPr kumimoji="0" lang="en-GB" sz="4400" b="0" i="1" u="none" strike="noStrike" kern="1200" cap="none" spc="0" normalizeH="0" baseline="0" noProof="0" dirty="0">
                <a:ln>
                  <a:noFill/>
                </a:ln>
                <a:solidFill>
                  <a:srgbClr val="D20000"/>
                </a:solidFill>
                <a:effectLst/>
                <a:uLnTx/>
                <a:uFillTx/>
                <a:latin typeface="Open Sans" panose="020B0606030504020204" pitchFamily="34" charset="0"/>
                <a:ea typeface="Open Sans" panose="020B0606030504020204" pitchFamily="34" charset="0"/>
                <a:cs typeface="Open Sans" panose="020B0606030504020204" pitchFamily="34" charset="0"/>
              </a:rPr>
              <a:t>(</a:t>
            </a:r>
            <a:r>
              <a:rPr kumimoji="0" lang="en-GB" sz="4400" b="0" i="1" u="none" strike="noStrike" kern="1200" cap="none" spc="0" normalizeH="0" baseline="0" noProof="0" dirty="0" err="1">
                <a:ln>
                  <a:noFill/>
                </a:ln>
                <a:solidFill>
                  <a:srgbClr val="D20000"/>
                </a:solidFill>
                <a:effectLst/>
                <a:uLnTx/>
                <a:uFillTx/>
                <a:latin typeface="Open Sans" panose="020B0606030504020204" pitchFamily="34" charset="0"/>
                <a:ea typeface="Open Sans" panose="020B0606030504020204" pitchFamily="34" charset="0"/>
                <a:cs typeface="Open Sans" panose="020B0606030504020204" pitchFamily="34" charset="0"/>
              </a:rPr>
              <a:t>Raemoir</a:t>
            </a:r>
            <a:r>
              <a:rPr kumimoji="0" lang="en-GB" sz="4400" b="0" i="1" u="none" strike="noStrike" kern="1200" cap="none" spc="0" normalizeH="0" baseline="0" noProof="0" dirty="0">
                <a:ln>
                  <a:noFill/>
                </a:ln>
                <a:solidFill>
                  <a:srgbClr val="D20000"/>
                </a:solidFill>
                <a:effectLst/>
                <a:uLnTx/>
                <a:uFillTx/>
                <a:latin typeface="Open Sans" panose="020B0606030504020204" pitchFamily="34" charset="0"/>
                <a:ea typeface="Open Sans" panose="020B0606030504020204" pitchFamily="34" charset="0"/>
                <a:cs typeface="Open Sans" panose="020B0606030504020204" pitchFamily="34" charset="0"/>
              </a:rPr>
              <a:t> version)</a:t>
            </a:r>
            <a:endParaRPr kumimoji="0" lang="en-GB" sz="4400" b="1" i="0" u="none" strike="noStrike" kern="1200" cap="none" spc="0" normalizeH="0" baseline="0" noProof="0" dirty="0">
              <a:ln>
                <a:noFill/>
              </a:ln>
              <a:solidFill>
                <a:srgbClr val="D2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i="0" u="none" strike="noStrike" kern="1200" cap="none" spc="0" normalizeH="0" baseline="0" noProof="0" dirty="0">
                <a:ln>
                  <a:noFill/>
                </a:ln>
                <a:solidFill>
                  <a:schemeClr val="accent4"/>
                </a:solidFill>
                <a:effectLst/>
                <a:uLnTx/>
                <a:uFillTx/>
                <a:latin typeface="Open Sans" panose="020B0606030504020204" pitchFamily="34" charset="0"/>
                <a:ea typeface="Open Sans" panose="020B0606030504020204" pitchFamily="34" charset="0"/>
                <a:cs typeface="Open Sans" panose="020B0606030504020204" pitchFamily="34" charset="0"/>
              </a:rPr>
              <a:t>We sing together</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endParaRPr kumimoji="0" lang="en-GB" sz="3200" b="1" i="0" u="none" strike="noStrike" kern="1200" cap="none" spc="0" normalizeH="0" baseline="0" noProof="0" dirty="0">
              <a:ln>
                <a:noFill/>
              </a:ln>
              <a:solidFill>
                <a:srgbClr val="FF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0" i="1" u="none" strike="noStrike" kern="1200" cap="none" spc="0" normalizeH="0" baseline="0" noProof="0" dirty="0">
                <a:ln>
                  <a:noFill/>
                </a:ln>
                <a:solidFill>
                  <a:srgbClr val="002060"/>
                </a:solidFill>
                <a:effectLst/>
                <a:uLnTx/>
                <a:uFillTx/>
                <a:latin typeface="Open Sans" panose="020B0606030504020204" pitchFamily="34" charset="0"/>
                <a:ea typeface="Open Sans" panose="020B0606030504020204" pitchFamily="34" charset="0"/>
                <a:cs typeface="Open Sans" panose="020B0606030504020204" pitchFamily="34" charset="0"/>
              </a:rPr>
              <a:t>All </a:t>
            </a:r>
            <a:r>
              <a:rPr kumimoji="0" lang="en-GB" sz="4400" b="1" i="1" u="none" strike="noStrike" kern="1200" cap="none" spc="0" normalizeH="0" baseline="0" noProof="0" dirty="0">
                <a:ln>
                  <a:noFill/>
                </a:ln>
                <a:solidFill>
                  <a:srgbClr val="FF0000"/>
                </a:solidFill>
                <a:effectLst/>
                <a:uLnTx/>
                <a:uFillTx/>
                <a:latin typeface="Open Sans" panose="020B0606030504020204" pitchFamily="34" charset="0"/>
                <a:ea typeface="Open Sans" panose="020B0606030504020204" pitchFamily="34" charset="0"/>
                <a:cs typeface="Open Sans" panose="020B0606030504020204" pitchFamily="34" charset="0"/>
              </a:rPr>
              <a:t> 	</a:t>
            </a: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Glory to God in the highest, </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		and peace to his people on earth.</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      Lord God, heavenly King, </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3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		</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3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    	    	    	     	</a:t>
            </a:r>
          </a:p>
        </p:txBody>
      </p:sp>
    </p:spTree>
    <p:extLst>
      <p:ext uri="{BB962C8B-B14F-4D97-AF65-F5344CB8AC3E}">
        <p14:creationId xmlns:p14="http://schemas.microsoft.com/office/powerpoint/2010/main" val="1136723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E1A9AD-7386-6153-8B2B-C4D49C369156}"/>
              </a:ext>
            </a:extLst>
          </p:cNvPr>
          <p:cNvSpPr txBox="1"/>
          <p:nvPr/>
        </p:nvSpPr>
        <p:spPr>
          <a:xfrm>
            <a:off x="376334" y="81616"/>
            <a:ext cx="12098694" cy="8648008"/>
          </a:xfrm>
          <a:prstGeom prst="rect">
            <a:avLst/>
          </a:prstGeom>
          <a:noFill/>
        </p:spPr>
        <p:txBody>
          <a:bodyPr wrap="square">
            <a:spAutoFit/>
          </a:bodyPr>
          <a:lstStyle/>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almighty God and Father,</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we worship you, we give you thanks,</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we praise you for your glory.</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srgbClr val="D20000"/>
                </a:solidFill>
                <a:effectLst/>
                <a:uLnTx/>
                <a:uFillTx/>
                <a:latin typeface="Open Sans" panose="020B0606030504020204" pitchFamily="34" charset="0"/>
                <a:ea typeface="Open Sans" panose="020B0606030504020204" pitchFamily="34" charset="0"/>
                <a:cs typeface="Open Sans" panose="020B0606030504020204" pitchFamily="34" charset="0"/>
              </a:rPr>
              <a:t>	</a:t>
            </a:r>
            <a:r>
              <a:rPr kumimoji="0" lang="en-GB" sz="4400" b="0" i="1" u="none" strike="noStrike" kern="1200" cap="none" spc="0" normalizeH="0" baseline="0" noProof="0" dirty="0">
                <a:ln>
                  <a:noFill/>
                </a:ln>
                <a:solidFill>
                  <a:srgbClr val="D20000"/>
                </a:solidFill>
                <a:effectLst/>
                <a:uLnTx/>
                <a:uFillTx/>
                <a:latin typeface="Open Sans" panose="020B0606030504020204" pitchFamily="34" charset="0"/>
                <a:ea typeface="Open Sans" panose="020B0606030504020204" pitchFamily="34" charset="0"/>
                <a:cs typeface="Open Sans" panose="020B0606030504020204" pitchFamily="34" charset="0"/>
              </a:rPr>
              <a:t>(music break)</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Lord Jesus Christ, only Son of the Father,</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Lord God, Lamb of God,</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endParaRPr kumimoji="0" lang="en-GB" sz="4400" b="0" i="1" u="none" strike="noStrike" kern="1200" cap="none" spc="0" normalizeH="0" baseline="0" noProof="0" dirty="0">
              <a:ln>
                <a:noFill/>
              </a:ln>
              <a:solidFill>
                <a:srgbClr val="FF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endParaRPr kumimoji="0" lang="en-GB" sz="4400" b="0" i="1" u="none" strike="noStrike" kern="1200" cap="none" spc="0" normalizeH="0" baseline="0" noProof="0" dirty="0">
              <a:ln>
                <a:noFill/>
              </a:ln>
              <a:solidFill>
                <a:srgbClr val="FF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537446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B7CED38-DA4A-6137-C9A0-6E1C2CCC4EC1}"/>
              </a:ext>
            </a:extLst>
          </p:cNvPr>
          <p:cNvSpPr txBox="1"/>
          <p:nvPr/>
        </p:nvSpPr>
        <p:spPr>
          <a:xfrm>
            <a:off x="373224" y="244552"/>
            <a:ext cx="11167339" cy="7665560"/>
          </a:xfrm>
          <a:prstGeom prst="rect">
            <a:avLst/>
          </a:prstGeom>
          <a:noFill/>
        </p:spPr>
        <p:txBody>
          <a:bodyPr wrap="square">
            <a:spAutoFit/>
          </a:bodyPr>
          <a:lstStyle/>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you take away the sin of the world, </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	have </a:t>
            </a:r>
            <a:r>
              <a:rPr kumimoji="0" lang="en-GB" sz="4400" b="1" i="0" u="none" strike="noStrike" kern="1200" cap="none" spc="0" normalizeH="0" baseline="0" noProof="0" dirty="0" err="1">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mer</a:t>
            </a: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—cy on us;  </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you are seated at the right hand of the Fa—</a:t>
            </a:r>
            <a:r>
              <a:rPr kumimoji="0" lang="en-GB" sz="4400" b="1" i="0" u="none" strike="noStrike" kern="1200" cap="none" spc="0" normalizeH="0" baseline="0" noProof="0" dirty="0" err="1">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ther</a:t>
            </a:r>
            <a:endPar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receive our prayer.</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3600" b="0" i="1" u="none" strike="noStrike" kern="1200" cap="none" spc="0" normalizeH="0" baseline="0" noProof="0" dirty="0">
                <a:ln>
                  <a:noFill/>
                </a:ln>
                <a:solidFill>
                  <a:srgbClr val="D20000"/>
                </a:solidFill>
                <a:effectLst/>
                <a:uLnTx/>
                <a:uFillTx/>
                <a:latin typeface="Open Sans" panose="020B0606030504020204" pitchFamily="34" charset="0"/>
                <a:ea typeface="Open Sans" panose="020B0606030504020204" pitchFamily="34" charset="0"/>
                <a:cs typeface="Open Sans" panose="020B0606030504020204" pitchFamily="34" charset="0"/>
              </a:rPr>
              <a:t>	(music break)</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endParaRPr kumimoji="0" lang="en-GB" sz="3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18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	</a:t>
            </a:r>
          </a:p>
        </p:txBody>
      </p:sp>
    </p:spTree>
    <p:extLst>
      <p:ext uri="{BB962C8B-B14F-4D97-AF65-F5344CB8AC3E}">
        <p14:creationId xmlns:p14="http://schemas.microsoft.com/office/powerpoint/2010/main" val="5560717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2983B5-20F0-A1E1-0344-EE2F53A89D6A}"/>
              </a:ext>
            </a:extLst>
          </p:cNvPr>
          <p:cNvSpPr txBox="1"/>
          <p:nvPr/>
        </p:nvSpPr>
        <p:spPr>
          <a:xfrm>
            <a:off x="758511" y="638330"/>
            <a:ext cx="11214100" cy="5370188"/>
          </a:xfrm>
          <a:prstGeom prst="rect">
            <a:avLst/>
          </a:prstGeom>
          <a:noFill/>
        </p:spPr>
        <p:txBody>
          <a:bodyPr wrap="square">
            <a:spAutoFit/>
          </a:bodyPr>
          <a:lstStyle/>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For you alone are the Ho—</a:t>
            </a:r>
            <a:r>
              <a:rPr kumimoji="0" lang="en-GB" sz="4400" b="1" i="0" u="none" strike="noStrike" kern="1200" cap="none" spc="0" normalizeH="0" baseline="0" noProof="0" dirty="0" err="1">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ly</a:t>
            </a: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 One, </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you alone are the Lord,</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you alone are the Most High, </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Je—sus Christ, </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with the Ho—</a:t>
            </a:r>
            <a:r>
              <a:rPr kumimoji="0" lang="en-GB" sz="4400" b="1" i="0" u="none" strike="noStrike" kern="1200" cap="none" spc="0" normalizeH="0" baseline="0" noProof="0" dirty="0" err="1">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ly</a:t>
            </a: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 Spirit,</a:t>
            </a:r>
          </a:p>
        </p:txBody>
      </p:sp>
    </p:spTree>
    <p:extLst>
      <p:ext uri="{BB962C8B-B14F-4D97-AF65-F5344CB8AC3E}">
        <p14:creationId xmlns:p14="http://schemas.microsoft.com/office/powerpoint/2010/main" val="3693420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1DD1E6-BC36-BB1C-6DD3-9A3AE7FD5079}"/>
              </a:ext>
            </a:extLst>
          </p:cNvPr>
          <p:cNvSpPr txBox="1"/>
          <p:nvPr/>
        </p:nvSpPr>
        <p:spPr>
          <a:xfrm>
            <a:off x="811763" y="798567"/>
            <a:ext cx="10776858" cy="4000582"/>
          </a:xfrm>
          <a:prstGeom prst="rect">
            <a:avLst/>
          </a:prstGeom>
          <a:noFill/>
        </p:spPr>
        <p:txBody>
          <a:bodyPr wrap="square">
            <a:spAutoFit/>
          </a:bodyPr>
          <a:lstStyle/>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in the glory of God the Fa—</a:t>
            </a:r>
            <a:r>
              <a:rPr kumimoji="0" lang="en-GB" sz="4400" b="1" i="0" u="none" strike="noStrike" kern="1200" cap="none" spc="0" normalizeH="0" baseline="0" noProof="0" dirty="0" err="1">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ther</a:t>
            </a: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0" u="none" strike="noStrike" kern="120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A—men, A—men.</a:t>
            </a: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endParaRPr kumimoji="0" lang="en-GB" sz="32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400" b="1" i="1" u="none" strike="noStrike" kern="1200" cap="none" spc="0" normalizeH="0" baseline="0" noProof="0" dirty="0">
                <a:ln>
                  <a:noFill/>
                </a:ln>
                <a:solidFill>
                  <a:srgbClr val="002060"/>
                </a:solidFill>
                <a:effectLst/>
                <a:uLnTx/>
                <a:uFillTx/>
                <a:latin typeface="Open Sans" panose="020B0606030504020204" pitchFamily="34" charset="0"/>
                <a:ea typeface="Open Sans" panose="020B0606030504020204" pitchFamily="34" charset="0"/>
                <a:cs typeface="Open Sans" panose="020B0606030504020204" pitchFamily="34" charset="0"/>
              </a:rPr>
              <a:t>Let us pray</a:t>
            </a:r>
          </a:p>
        </p:txBody>
      </p:sp>
      <p:pic>
        <p:nvPicPr>
          <p:cNvPr id="5" name="Picture 4">
            <a:extLst>
              <a:ext uri="{FF2B5EF4-FFF2-40B4-BE49-F238E27FC236}">
                <a16:creationId xmlns:a16="http://schemas.microsoft.com/office/drawing/2014/main" id="{54D739F6-EDDD-29B5-4400-6B12B6D46571}"/>
              </a:ext>
            </a:extLst>
          </p:cNvPr>
          <p:cNvPicPr>
            <a:picLocks noChangeAspect="1"/>
          </p:cNvPicPr>
          <p:nvPr/>
        </p:nvPicPr>
        <p:blipFill>
          <a:blip r:embed="rId2"/>
          <a:stretch>
            <a:fillRect/>
          </a:stretch>
        </p:blipFill>
        <p:spPr>
          <a:xfrm>
            <a:off x="6096000" y="2396558"/>
            <a:ext cx="5156719" cy="3864432"/>
          </a:xfrm>
          <a:prstGeom prst="rect">
            <a:avLst/>
          </a:prstGeom>
          <a:effectLst>
            <a:softEdge rad="317500"/>
          </a:effectLst>
        </p:spPr>
      </p:pic>
    </p:spTree>
    <p:extLst>
      <p:ext uri="{BB962C8B-B14F-4D97-AF65-F5344CB8AC3E}">
        <p14:creationId xmlns:p14="http://schemas.microsoft.com/office/powerpoint/2010/main" val="333528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 name="TextBox 3">
            <a:extLst>
              <a:ext uri="{FF2B5EF4-FFF2-40B4-BE49-F238E27FC236}">
                <a16:creationId xmlns:a16="http://schemas.microsoft.com/office/drawing/2014/main" id="{4B75A559-C14E-764B-5C6A-847F1377E229}"/>
              </a:ext>
            </a:extLst>
          </p:cNvPr>
          <p:cNvSpPr txBox="1"/>
          <p:nvPr/>
        </p:nvSpPr>
        <p:spPr>
          <a:xfrm>
            <a:off x="386196" y="783795"/>
            <a:ext cx="10954074" cy="4524315"/>
          </a:xfrm>
          <a:prstGeom prst="rect">
            <a:avLst/>
          </a:prstGeom>
          <a:noFill/>
        </p:spPr>
        <p:txBody>
          <a:bodyPr wrap="square" rtlCol="0">
            <a:spAutoFit/>
          </a:bodyPr>
          <a:lstStyle/>
          <a:p>
            <a:pPr indent="457200" fontAlgn="base">
              <a:lnSpc>
                <a:spcPct val="150000"/>
              </a:lnSpc>
            </a:pPr>
            <a:r>
              <a:rPr lang="en-GB" sz="3600" kern="1200" dirty="0">
                <a:effectLst/>
                <a:latin typeface="Segoe UI Historic" panose="020B0502040204020203" pitchFamily="34" charset="0"/>
                <a:ea typeface="Times New Roman" panose="02020603050405020304" pitchFamily="18" charset="0"/>
              </a:rPr>
              <a:t>	</a:t>
            </a:r>
            <a:r>
              <a:rPr lang="en-GB" sz="3600" i="1" kern="1200" dirty="0">
                <a:solidFill>
                  <a:schemeClr val="bg1"/>
                </a:solidFill>
                <a:effectLst/>
                <a:latin typeface="Segoe UI Historic" panose="020B0502040204020203" pitchFamily="34" charset="0"/>
                <a:ea typeface="Times New Roman" panose="02020603050405020304" pitchFamily="18" charset="0"/>
              </a:rPr>
              <a:t>We stand to sing </a:t>
            </a:r>
          </a:p>
          <a:p>
            <a:pPr indent="457200" fontAlgn="base">
              <a:lnSpc>
                <a:spcPct val="150000"/>
              </a:lnSpc>
            </a:pPr>
            <a:r>
              <a:rPr lang="en-GB" sz="6000" kern="1200" dirty="0">
                <a:effectLst/>
                <a:latin typeface="Segoe UI Historic" panose="020B0502040204020203" pitchFamily="34" charset="0"/>
                <a:ea typeface="Times New Roman" panose="02020603050405020304" pitchFamily="18" charset="0"/>
              </a:rPr>
              <a:t>	</a:t>
            </a:r>
            <a:r>
              <a:rPr lang="en-GB" sz="6000" b="1" kern="1200" dirty="0">
                <a:solidFill>
                  <a:schemeClr val="accent4"/>
                </a:solidFill>
                <a:effectLst/>
                <a:latin typeface="Segoe UI Historic" panose="020B0502040204020203" pitchFamily="34" charset="0"/>
                <a:ea typeface="Times New Roman" panose="02020603050405020304" pitchFamily="18" charset="0"/>
              </a:rPr>
              <a:t>Gathering Hymn #232</a:t>
            </a:r>
            <a:r>
              <a:rPr kumimoji="0" lang="en-GB" sz="6000" b="1" i="0" u="none" strike="noStrike" kern="1200" cap="none" spc="0" normalizeH="0" baseline="0" noProof="0" dirty="0">
                <a:ln>
                  <a:noFill/>
                </a:ln>
                <a:solidFill>
                  <a:prstClr val="white"/>
                </a:solidFill>
                <a:effectLst/>
                <a:uLnTx/>
                <a:uFillTx/>
                <a:latin typeface="Segoe UI Historic" panose="020B0502040204020203" pitchFamily="34" charset="0"/>
                <a:ea typeface="Times New Roman" panose="02020603050405020304" pitchFamily="18" charset="0"/>
                <a:cs typeface="+mn-cs"/>
              </a:rPr>
              <a:t>	</a:t>
            </a:r>
          </a:p>
          <a:p>
            <a:pPr indent="457200" fontAlgn="base">
              <a:lnSpc>
                <a:spcPct val="150000"/>
              </a:lnSpc>
            </a:pPr>
            <a:r>
              <a:rPr kumimoji="0" lang="en-GB" sz="6000" b="1" i="0" u="none" strike="noStrike" kern="1200" cap="none" spc="0" normalizeH="0" baseline="0" noProof="0" dirty="0">
                <a:ln>
                  <a:noFill/>
                </a:ln>
                <a:solidFill>
                  <a:srgbClr val="FF0000"/>
                </a:solidFill>
                <a:effectLst/>
                <a:uLnTx/>
                <a:uFillTx/>
                <a:latin typeface="Segoe UI Historic" panose="020B0502040204020203" pitchFamily="34" charset="0"/>
                <a:ea typeface="Times New Roman" panose="02020603050405020304" pitchFamily="18" charset="0"/>
                <a:cs typeface="+mn-cs"/>
              </a:rPr>
              <a:t>	</a:t>
            </a:r>
            <a:r>
              <a:rPr lang="en-GB" sz="6000" b="1" dirty="0">
                <a:solidFill>
                  <a:srgbClr val="FF0000"/>
                </a:solidFill>
                <a:latin typeface="Segoe UI Historic" panose="020B0502040204020203" pitchFamily="34" charset="0"/>
                <a:ea typeface="Times New Roman" panose="02020603050405020304" pitchFamily="18" charset="0"/>
              </a:rPr>
              <a:t>For All The Saints</a:t>
            </a:r>
            <a:endParaRPr lang="en-GB" sz="3600" dirty="0">
              <a:latin typeface="Segoe UI Historic" panose="020B0502040204020203" pitchFamily="34" charset="0"/>
            </a:endParaRPr>
          </a:p>
          <a:p>
            <a:pPr fontAlgn="base">
              <a:lnSpc>
                <a:spcPct val="150000"/>
              </a:lnSpc>
            </a:pPr>
            <a:endParaRPr lang="en-GB" sz="3600" dirty="0">
              <a:latin typeface="Arial Nova" panose="020B0504020202020204" pitchFamily="34" charset="0"/>
            </a:endParaRPr>
          </a:p>
        </p:txBody>
      </p:sp>
    </p:spTree>
    <p:extLst>
      <p:ext uri="{BB962C8B-B14F-4D97-AF65-F5344CB8AC3E}">
        <p14:creationId xmlns:p14="http://schemas.microsoft.com/office/powerpoint/2010/main" val="790874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BF1B5E-2D89-4603-887D-02AC6C79F87F}"/>
              </a:ext>
            </a:extLst>
          </p:cNvPr>
          <p:cNvSpPr txBox="1"/>
          <p:nvPr/>
        </p:nvSpPr>
        <p:spPr>
          <a:xfrm>
            <a:off x="674189" y="89802"/>
            <a:ext cx="11070397" cy="6453818"/>
          </a:xfrm>
          <a:prstGeom prst="rect">
            <a:avLst/>
          </a:prstGeom>
          <a:noFill/>
        </p:spPr>
        <p:txBody>
          <a:bodyPr wrap="square" rtlCol="0">
            <a:spAutoFit/>
          </a:bodyPr>
          <a:lstStyle/>
          <a:p>
            <a:pPr marL="719455" marR="0" lvl="0" indent="-719455" algn="l" defTabSz="914400" rtl="0" eaLnBrk="1" fontAlgn="auto" latinLnBrk="0" hangingPunct="1">
              <a:lnSpc>
                <a:spcPct val="150000"/>
              </a:lnSpc>
              <a:spcBef>
                <a:spcPts val="600"/>
              </a:spcBef>
              <a:spcAft>
                <a:spcPts val="0"/>
              </a:spcAft>
              <a:buClrTx/>
              <a:buSzTx/>
              <a:buFontTx/>
              <a:buNone/>
              <a:tabLst>
                <a:tab pos="719455" algn="l"/>
                <a:tab pos="899160" algn="l"/>
                <a:tab pos="1078865" algn="l"/>
                <a:tab pos="1258570" algn="l"/>
                <a:tab pos="1438275" algn="l"/>
                <a:tab pos="1617980" algn="l"/>
                <a:tab pos="1797685" algn="l"/>
                <a:tab pos="1977390" algn="l"/>
                <a:tab pos="2157095" algn="l"/>
                <a:tab pos="2336800" algn="l"/>
                <a:tab pos="2516505" algn="l"/>
              </a:tabLst>
              <a:defRPr/>
            </a:pPr>
            <a:r>
              <a:rPr kumimoji="0" lang="en-GB" sz="4000" b="1" i="0" u="none" strike="noStrike" kern="1200" cap="none" spc="0"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Collect Prayer </a:t>
            </a:r>
          </a:p>
          <a:p>
            <a:pPr algn="l">
              <a:lnSpc>
                <a:spcPct val="150000"/>
              </a:lnSpc>
            </a:pPr>
            <a:r>
              <a:rPr lang="en-GB" sz="4000" b="0" i="0" dirty="0">
                <a:solidFill>
                  <a:schemeClr val="bg1"/>
                </a:solidFill>
                <a:effectLst/>
                <a:latin typeface="Open Sans" panose="020B0606030504020204" pitchFamily="34" charset="0"/>
              </a:rPr>
              <a:t>God of holiness,</a:t>
            </a:r>
          </a:p>
          <a:p>
            <a:pPr algn="l">
              <a:lnSpc>
                <a:spcPct val="150000"/>
              </a:lnSpc>
            </a:pPr>
            <a:r>
              <a:rPr lang="en-GB" sz="4000" b="0" i="0" dirty="0">
                <a:solidFill>
                  <a:schemeClr val="bg1"/>
                </a:solidFill>
                <a:effectLst/>
                <a:latin typeface="Open Sans" panose="020B0606030504020204" pitchFamily="34" charset="0"/>
              </a:rPr>
              <a:t>your glory is proclaimed in every age:</a:t>
            </a:r>
          </a:p>
          <a:p>
            <a:pPr algn="l">
              <a:lnSpc>
                <a:spcPct val="150000"/>
              </a:lnSpc>
            </a:pPr>
            <a:r>
              <a:rPr lang="en-GB" sz="4000" b="0" i="0" dirty="0">
                <a:solidFill>
                  <a:schemeClr val="bg1"/>
                </a:solidFill>
                <a:effectLst/>
                <a:latin typeface="Open Sans" panose="020B0606030504020204" pitchFamily="34" charset="0"/>
              </a:rPr>
              <a:t>as we rejoice in the faith of your saints,</a:t>
            </a:r>
          </a:p>
          <a:p>
            <a:pPr algn="l">
              <a:lnSpc>
                <a:spcPct val="150000"/>
              </a:lnSpc>
            </a:pPr>
            <a:r>
              <a:rPr lang="en-GB" sz="4000" b="0" i="0" dirty="0">
                <a:solidFill>
                  <a:schemeClr val="bg1"/>
                </a:solidFill>
                <a:effectLst/>
                <a:latin typeface="Open Sans" panose="020B0606030504020204" pitchFamily="34" charset="0"/>
              </a:rPr>
              <a:t>inspire us to follow their example</a:t>
            </a:r>
          </a:p>
          <a:p>
            <a:pPr algn="l">
              <a:lnSpc>
                <a:spcPct val="150000"/>
              </a:lnSpc>
            </a:pPr>
            <a:r>
              <a:rPr lang="en-GB" sz="4000" b="0" i="0" dirty="0">
                <a:solidFill>
                  <a:schemeClr val="bg1"/>
                </a:solidFill>
                <a:effectLst/>
                <a:latin typeface="Open Sans" panose="020B0606030504020204" pitchFamily="34" charset="0"/>
              </a:rPr>
              <a:t>with boldness and joy;</a:t>
            </a:r>
          </a:p>
          <a:p>
            <a:pPr algn="l">
              <a:lnSpc>
                <a:spcPct val="150000"/>
              </a:lnSpc>
            </a:pPr>
            <a:r>
              <a:rPr lang="en-GB" sz="4000" b="0" i="0" dirty="0">
                <a:solidFill>
                  <a:schemeClr val="bg1"/>
                </a:solidFill>
                <a:effectLst/>
                <a:latin typeface="Open Sans" panose="020B0606030504020204" pitchFamily="34" charset="0"/>
              </a:rPr>
              <a:t>through Jesus Christ our Lord.     </a:t>
            </a:r>
            <a:r>
              <a:rPr kumimoji="0" lang="en-GB" sz="4000" b="0" i="1" u="none" strike="noStrike" kern="1200" cap="none" spc="0"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All</a:t>
            </a:r>
            <a:r>
              <a:rPr kumimoji="0" lang="en-GB" sz="4000" b="0" i="0" u="none" strike="noStrike" kern="1200" cap="none" spc="0"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dirty="0">
                <a:solidFill>
                  <a:schemeClr val="accent4"/>
                </a:solidFill>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0"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Amen.</a:t>
            </a:r>
          </a:p>
        </p:txBody>
      </p:sp>
    </p:spTree>
    <p:extLst>
      <p:ext uri="{BB962C8B-B14F-4D97-AF65-F5344CB8AC3E}">
        <p14:creationId xmlns:p14="http://schemas.microsoft.com/office/powerpoint/2010/main" val="41823520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TextBox 5">
            <a:extLst>
              <a:ext uri="{FF2B5EF4-FFF2-40B4-BE49-F238E27FC236}">
                <a16:creationId xmlns:a16="http://schemas.microsoft.com/office/drawing/2014/main" id="{DA1077C3-86DC-4545-A3B2-B823699539DD}"/>
              </a:ext>
            </a:extLst>
          </p:cNvPr>
          <p:cNvSpPr txBox="1"/>
          <p:nvPr/>
        </p:nvSpPr>
        <p:spPr>
          <a:xfrm>
            <a:off x="601868" y="230545"/>
            <a:ext cx="11159411" cy="6114303"/>
          </a:xfrm>
          <a:prstGeom prst="rect">
            <a:avLst/>
          </a:prstGeom>
          <a:noFill/>
        </p:spPr>
        <p:txBody>
          <a:bodyPr wrap="square">
            <a:spAutoFit/>
          </a:bodyPr>
          <a:lstStyle/>
          <a:p>
            <a:pPr marL="152400" indent="-152400">
              <a:lnSpc>
                <a:spcPct val="150000"/>
              </a:lnSpc>
              <a:spcAft>
                <a:spcPts val="1000"/>
              </a:spcAft>
            </a:pPr>
            <a:r>
              <a:rPr lang="en-GB" sz="4000" b="1" spc="15" dirty="0">
                <a:solidFill>
                  <a:srgbClr val="D20000"/>
                </a:solidFill>
                <a:effectLst/>
                <a:latin typeface="Segoe UI Historic" panose="020B0502040204020203" pitchFamily="34" charset="0"/>
                <a:ea typeface="Segoe UI Historic" panose="020B0502040204020203" pitchFamily="34" charset="0"/>
                <a:cs typeface="Segoe UI Historic" panose="020B0502040204020203" pitchFamily="34" charset="0"/>
              </a:rPr>
              <a:t>The Liturgy of the Word</a:t>
            </a:r>
            <a:endParaRPr lang="en-GB" sz="4000" b="1" dirty="0">
              <a:solidFill>
                <a:srgbClr val="D2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152400" indent="-152400">
              <a:lnSpc>
                <a:spcPct val="150000"/>
              </a:lnSpc>
              <a:spcAft>
                <a:spcPts val="1000"/>
              </a:spcAft>
            </a:pPr>
            <a:r>
              <a:rPr lang="en-GB" sz="4400" b="1" spc="15" dirty="0">
                <a:effectLst/>
                <a:latin typeface="Segoe UI Historic" panose="020B0502040204020203" pitchFamily="34" charset="0"/>
                <a:ea typeface="Segoe UI Historic" panose="020B0502040204020203" pitchFamily="34" charset="0"/>
                <a:cs typeface="Segoe UI Historic" panose="020B0502040204020203" pitchFamily="34" charset="0"/>
              </a:rPr>
              <a:t> Old Testament – </a:t>
            </a:r>
            <a:r>
              <a:rPr lang="en-GB" sz="4400" b="1" spc="15" dirty="0">
                <a:solidFill>
                  <a:srgbClr val="D20000"/>
                </a:solidFill>
                <a:effectLst/>
                <a:latin typeface="Segoe UI Historic" panose="020B0502040204020203" pitchFamily="34" charset="0"/>
                <a:ea typeface="Segoe UI Historic" panose="020B0502040204020203" pitchFamily="34" charset="0"/>
                <a:cs typeface="Segoe UI Historic" panose="020B0502040204020203" pitchFamily="34" charset="0"/>
              </a:rPr>
              <a:t>Daniel </a:t>
            </a:r>
            <a:r>
              <a:rPr lang="en-GB" sz="4400" b="1" spc="15" dirty="0">
                <a:solidFill>
                  <a:srgbClr val="D20000"/>
                </a:solidFill>
                <a:latin typeface="Segoe UI Historic" panose="020B0502040204020203" pitchFamily="34" charset="0"/>
                <a:ea typeface="Segoe UI Historic" panose="020B0502040204020203" pitchFamily="34" charset="0"/>
                <a:cs typeface="Segoe UI Historic" panose="020B0502040204020203" pitchFamily="34" charset="0"/>
              </a:rPr>
              <a:t>7: 1-3 &amp;15-18</a:t>
            </a:r>
          </a:p>
          <a:p>
            <a:pPr>
              <a:lnSpc>
                <a:spcPct val="115000"/>
              </a:lnSpc>
            </a:pPr>
            <a:r>
              <a:rPr lang="en-GB" sz="4400" dirty="0">
                <a:solidFill>
                  <a:srgbClr val="000000"/>
                </a:solidFill>
                <a:effectLst/>
                <a:latin typeface="Segoe UI" panose="020B0502040204020203" pitchFamily="34" charset="0"/>
                <a:ea typeface="Times New Roman" panose="02020603050405020304" pitchFamily="18" charset="0"/>
              </a:rPr>
              <a:t>In the first year of Belshazzar king of Babylon, Daniel had a dream, and visions passed through his mind as he was lying in bed. He wrote down the substance of his dream.</a:t>
            </a:r>
            <a:endParaRPr lang="en-GB" sz="4400" b="1" spc="15" dirty="0">
              <a:solidFill>
                <a:srgbClr val="D2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39271695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58BF1E-98A4-8F70-FE2D-9587459BD758}"/>
              </a:ext>
            </a:extLst>
          </p:cNvPr>
          <p:cNvSpPr txBox="1"/>
          <p:nvPr/>
        </p:nvSpPr>
        <p:spPr>
          <a:xfrm>
            <a:off x="370507" y="376392"/>
            <a:ext cx="11540798" cy="3574248"/>
          </a:xfrm>
          <a:prstGeom prst="rect">
            <a:avLst/>
          </a:prstGeom>
          <a:noFill/>
        </p:spPr>
        <p:txBody>
          <a:bodyPr wrap="square">
            <a:spAutoFit/>
          </a:bodyPr>
          <a:lstStyle/>
          <a:p>
            <a:pPr>
              <a:lnSpc>
                <a:spcPct val="115000"/>
              </a:lnSpc>
            </a:pPr>
            <a:r>
              <a:rPr lang="en-GB" sz="4000" dirty="0">
                <a:solidFill>
                  <a:srgbClr val="000000"/>
                </a:solidFill>
                <a:effectLst/>
                <a:latin typeface="Segoe UI" panose="020B0502040204020203" pitchFamily="34" charset="0"/>
                <a:ea typeface="Times New Roman" panose="02020603050405020304" pitchFamily="18" charset="0"/>
              </a:rPr>
              <a:t>Daniel said: “In my vision at night I looked, and there before me were the four winds of heaven churning up the great sea. Four great beasts, each different from the others, came up out of the sea.</a:t>
            </a:r>
            <a:endParaRPr lang="en-GB" sz="4000" dirty="0">
              <a:effectLst/>
              <a:latin typeface="Times New Roman" panose="02020603050405020304" pitchFamily="18" charset="0"/>
              <a:ea typeface="Times New Roman" panose="02020603050405020304" pitchFamily="18" charset="0"/>
            </a:endParaRPr>
          </a:p>
        </p:txBody>
      </p:sp>
      <p:pic>
        <p:nvPicPr>
          <p:cNvPr id="6" name="Picture 5">
            <a:extLst>
              <a:ext uri="{FF2B5EF4-FFF2-40B4-BE49-F238E27FC236}">
                <a16:creationId xmlns:a16="http://schemas.microsoft.com/office/drawing/2014/main" id="{D82BB4C0-CC79-3078-5139-1083B079227B}"/>
              </a:ext>
            </a:extLst>
          </p:cNvPr>
          <p:cNvPicPr>
            <a:picLocks noChangeAspect="1"/>
          </p:cNvPicPr>
          <p:nvPr/>
        </p:nvPicPr>
        <p:blipFill rotWithShape="1">
          <a:blip r:embed="rId2"/>
          <a:srcRect b="9488"/>
          <a:stretch/>
        </p:blipFill>
        <p:spPr>
          <a:xfrm>
            <a:off x="5873624" y="3228392"/>
            <a:ext cx="6037680" cy="3253216"/>
          </a:xfrm>
          <a:prstGeom prst="rect">
            <a:avLst/>
          </a:prstGeom>
          <a:effectLst>
            <a:softEdge rad="317500"/>
          </a:effectLst>
        </p:spPr>
      </p:pic>
      <p:sp>
        <p:nvSpPr>
          <p:cNvPr id="8" name="TextBox 7">
            <a:extLst>
              <a:ext uri="{FF2B5EF4-FFF2-40B4-BE49-F238E27FC236}">
                <a16:creationId xmlns:a16="http://schemas.microsoft.com/office/drawing/2014/main" id="{AF1CA213-B0E8-58D8-3C85-E6B91C3DDF13}"/>
              </a:ext>
            </a:extLst>
          </p:cNvPr>
          <p:cNvSpPr txBox="1"/>
          <p:nvPr/>
        </p:nvSpPr>
        <p:spPr>
          <a:xfrm>
            <a:off x="355928" y="3921523"/>
            <a:ext cx="5784978" cy="2554545"/>
          </a:xfrm>
          <a:prstGeom prst="rect">
            <a:avLst/>
          </a:prstGeom>
          <a:noFill/>
        </p:spPr>
        <p:txBody>
          <a:bodyPr wrap="square">
            <a:spAutoFit/>
          </a:bodyPr>
          <a:lstStyle/>
          <a:p>
            <a:r>
              <a:rPr lang="en-GB" sz="4000" dirty="0">
                <a:effectLst/>
                <a:latin typeface="Segoe UI" panose="020B0502040204020203" pitchFamily="34" charset="0"/>
                <a:ea typeface="Times New Roman" panose="02020603050405020304" pitchFamily="18" charset="0"/>
              </a:rPr>
              <a:t>I, Daniel, was troubled in spirit, and the visions that passed through my mind disturbed me. </a:t>
            </a:r>
            <a:r>
              <a:rPr lang="en-GB" sz="4000" b="1" baseline="30000" dirty="0">
                <a:effectLst/>
                <a:latin typeface="Segoe UI" panose="020B0502040204020203" pitchFamily="34" charset="0"/>
                <a:ea typeface="Times New Roman" panose="02020603050405020304" pitchFamily="18" charset="0"/>
              </a:rPr>
              <a:t> </a:t>
            </a:r>
            <a:endParaRPr lang="en-GB" sz="4000" dirty="0"/>
          </a:p>
        </p:txBody>
      </p:sp>
    </p:spTree>
    <p:extLst>
      <p:ext uri="{BB962C8B-B14F-4D97-AF65-F5344CB8AC3E}">
        <p14:creationId xmlns:p14="http://schemas.microsoft.com/office/powerpoint/2010/main" val="8200957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4309F93-1E53-92CA-E592-FF75261437B9}"/>
              </a:ext>
            </a:extLst>
          </p:cNvPr>
          <p:cNvSpPr txBox="1"/>
          <p:nvPr/>
        </p:nvSpPr>
        <p:spPr>
          <a:xfrm>
            <a:off x="464975" y="309437"/>
            <a:ext cx="11262049" cy="7163371"/>
          </a:xfrm>
          <a:prstGeom prst="rect">
            <a:avLst/>
          </a:prstGeom>
          <a:noFill/>
        </p:spPr>
        <p:txBody>
          <a:bodyPr wrap="square">
            <a:spAutoFit/>
          </a:bodyPr>
          <a:lstStyle/>
          <a:p>
            <a:r>
              <a:rPr lang="en-GB" sz="6000" baseline="30000" dirty="0">
                <a:solidFill>
                  <a:srgbClr val="000000"/>
                </a:solidFill>
                <a:effectLst/>
                <a:latin typeface="Segoe UI" panose="020B0502040204020203" pitchFamily="34" charset="0"/>
                <a:ea typeface="Times New Roman" panose="02020603050405020304" pitchFamily="18" charset="0"/>
              </a:rPr>
              <a:t>I approached one of those standing there and asked him the meaning of all this.  So he told me and gave me the interpretation of these things:  ‘The four great beasts are four kings that will rise from the earth. But the holy people of the Most High will receive the kingdom and will possess it forever—yes, for ever and ever.’ </a:t>
            </a:r>
          </a:p>
          <a:p>
            <a:endParaRPr lang="en-GB" baseline="30000" dirty="0">
              <a:solidFill>
                <a:srgbClr val="000000"/>
              </a:solidFill>
              <a:effectLst/>
              <a:latin typeface="Segoe UI" panose="020B0502040204020203" pitchFamily="34" charset="0"/>
              <a:ea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GB" sz="4400" b="0" i="0" u="none" strike="noStrike" kern="1200" cap="none" spc="0" normalizeH="0" baseline="0" noProof="0" dirty="0">
                <a:ln>
                  <a:noFill/>
                </a:ln>
                <a:effectLst/>
                <a:uLnTx/>
                <a:uFillTx/>
                <a:latin typeface="Segoe UI Historic" panose="020B0502040204020203" pitchFamily="34" charset="0"/>
                <a:ea typeface="Segoe UI Historic" panose="020B0502040204020203" pitchFamily="34" charset="0"/>
                <a:cs typeface="Segoe UI Historic" panose="020B0502040204020203" pitchFamily="34" charset="0"/>
              </a:rPr>
              <a:t>This is the word of the Lord</a:t>
            </a: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GB" sz="4400" b="1" i="0" u="none" strike="noStrike" kern="1200" cap="none" spc="0" normalizeH="0" baseline="0" noProof="0" dirty="0">
                <a:ln>
                  <a:noFill/>
                </a:ln>
                <a:solidFill>
                  <a:srgbClr val="FFC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All: </a:t>
            </a:r>
            <a:r>
              <a:rPr kumimoji="0" lang="en-GB" sz="4400" b="1" i="0" u="none" strike="noStrike" kern="1200" cap="none" spc="0" normalizeH="0" baseline="0" noProof="0" dirty="0">
                <a:ln>
                  <a:noFill/>
                </a:ln>
                <a:effectLst/>
                <a:uLnTx/>
                <a:uFillTx/>
                <a:latin typeface="Segoe UI Historic" panose="020B0502040204020203" pitchFamily="34" charset="0"/>
                <a:ea typeface="Segoe UI Historic" panose="020B0502040204020203" pitchFamily="34" charset="0"/>
                <a:cs typeface="Segoe UI Historic" panose="020B0502040204020203" pitchFamily="34" charset="0"/>
              </a:rPr>
              <a:t>Thanks be to God</a:t>
            </a:r>
            <a:endParaRPr kumimoji="0" lang="en-GB" sz="4400" b="0" i="0" u="none" strike="noStrike" kern="1200" cap="none" spc="0" normalizeH="0" baseline="0" noProof="0" dirty="0">
              <a:ln>
                <a:noFill/>
              </a:ln>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endParaRPr lang="en-GB" sz="6000" dirty="0"/>
          </a:p>
        </p:txBody>
      </p:sp>
    </p:spTree>
    <p:extLst>
      <p:ext uri="{BB962C8B-B14F-4D97-AF65-F5344CB8AC3E}">
        <p14:creationId xmlns:p14="http://schemas.microsoft.com/office/powerpoint/2010/main" val="20560240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BF1B5E-2D89-4603-887D-02AC6C79F87F}"/>
              </a:ext>
            </a:extLst>
          </p:cNvPr>
          <p:cNvSpPr txBox="1"/>
          <p:nvPr/>
        </p:nvSpPr>
        <p:spPr>
          <a:xfrm>
            <a:off x="579435" y="234807"/>
            <a:ext cx="11033130" cy="3251531"/>
          </a:xfrm>
          <a:prstGeom prst="rect">
            <a:avLst/>
          </a:prstGeom>
          <a:noFill/>
        </p:spPr>
        <p:txBody>
          <a:bodyPr wrap="square" rtlCol="0">
            <a:spAutoFit/>
          </a:bodyPr>
          <a:lstStyle/>
          <a:p>
            <a:pPr marL="719455" indent="-719455">
              <a:tabLst>
                <a:tab pos="719455" algn="l"/>
                <a:tab pos="899160" algn="l"/>
                <a:tab pos="1078865" algn="l"/>
                <a:tab pos="1258570" algn="l"/>
                <a:tab pos="1438275" algn="l"/>
                <a:tab pos="1617980" algn="l"/>
                <a:tab pos="1797685" algn="l"/>
                <a:tab pos="1977390" algn="l"/>
                <a:tab pos="2157095" algn="l"/>
                <a:tab pos="2336800" algn="l"/>
                <a:tab pos="2516505" algn="l"/>
              </a:tabLst>
            </a:pPr>
            <a:r>
              <a:rPr lang="en-GB" sz="4800" b="1"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Psalm 149 </a:t>
            </a:r>
          </a:p>
          <a:p>
            <a:pPr marL="719455" indent="-719455">
              <a:tabLst>
                <a:tab pos="719455" algn="l"/>
                <a:tab pos="899160" algn="l"/>
                <a:tab pos="1078865" algn="l"/>
                <a:tab pos="1258570" algn="l"/>
                <a:tab pos="1438275" algn="l"/>
                <a:tab pos="1617980" algn="l"/>
                <a:tab pos="1797685" algn="l"/>
                <a:tab pos="1977390" algn="l"/>
                <a:tab pos="2157095" algn="l"/>
                <a:tab pos="2336800" algn="l"/>
                <a:tab pos="2516505" algn="l"/>
              </a:tabLst>
            </a:pPr>
            <a:r>
              <a:rPr kumimoji="0" lang="en-GB" sz="4000" b="0" i="1" u="none" strike="noStrike" kern="1200" cap="none" spc="0" normalizeH="0" baseline="0" noProof="0" dirty="0">
                <a:ln>
                  <a:noFill/>
                </a:ln>
                <a:solidFill>
                  <a:srgbClr val="FF0000"/>
                </a:solidFill>
                <a:effectLst/>
                <a:uLnTx/>
                <a:uFillTx/>
                <a:latin typeface="Calibri" panose="020F0502020204030204"/>
                <a:ea typeface="+mn-ea"/>
                <a:cs typeface="+mn-cs"/>
              </a:rPr>
              <a:t>Response sung by choir then sung by all.</a:t>
            </a:r>
            <a:endParaRPr kumimoji="0" lang="en-GB" sz="4000" b="0" i="0" u="none" strike="noStrike" kern="1200" cap="none" spc="0" normalizeH="0" baseline="0" noProof="0" dirty="0">
              <a:ln>
                <a:noFill/>
              </a:ln>
              <a:solidFill>
                <a:srgbClr val="FFC000"/>
              </a:solidFill>
              <a:effectLst/>
              <a:uLnTx/>
              <a:uFillTx/>
              <a:latin typeface="Calibri" panose="020F0502020204030204"/>
              <a:ea typeface="+mn-ea"/>
              <a:cs typeface="+mn-cs"/>
            </a:endParaRPr>
          </a:p>
          <a:p>
            <a:pPr marL="719455" indent="-719455">
              <a:lnSpc>
                <a:spcPct val="150000"/>
              </a:lnSpc>
              <a:spcBef>
                <a:spcPts val="600"/>
              </a:spcBef>
              <a:tabLst>
                <a:tab pos="719455" algn="l"/>
                <a:tab pos="899160" algn="l"/>
                <a:tab pos="1078865" algn="l"/>
                <a:tab pos="1258570" algn="l"/>
                <a:tab pos="1438275" algn="l"/>
                <a:tab pos="1617980" algn="l"/>
                <a:tab pos="1797685" algn="l"/>
                <a:tab pos="1977390" algn="l"/>
                <a:tab pos="2157095" algn="l"/>
                <a:tab pos="2336800" algn="l"/>
                <a:tab pos="2516505" algn="l"/>
              </a:tabLst>
            </a:pPr>
            <a:endParaRPr lang="en-GB" sz="4000" b="1"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719455" indent="-719455">
              <a:lnSpc>
                <a:spcPct val="150000"/>
              </a:lnSpc>
              <a:spcBef>
                <a:spcPts val="600"/>
              </a:spcBef>
              <a:tabLst>
                <a:tab pos="719455" algn="l"/>
                <a:tab pos="899160" algn="l"/>
                <a:tab pos="1078865" algn="l"/>
                <a:tab pos="1258570" algn="l"/>
                <a:tab pos="1438275" algn="l"/>
                <a:tab pos="1617980" algn="l"/>
                <a:tab pos="1797685" algn="l"/>
                <a:tab pos="1977390" algn="l"/>
                <a:tab pos="2157095" algn="l"/>
                <a:tab pos="2336800" algn="l"/>
                <a:tab pos="2516505" algn="l"/>
              </a:tabLst>
            </a:pPr>
            <a:endParaRPr lang="en-GB" sz="3600" b="1"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t="23391"/>
          <a:stretch/>
        </p:blipFill>
        <p:spPr>
          <a:xfrm>
            <a:off x="78419" y="3563815"/>
            <a:ext cx="12035162" cy="3059378"/>
          </a:xfrm>
          <a:prstGeom prst="rect">
            <a:avLst/>
          </a:prstGeom>
        </p:spPr>
      </p:pic>
      <p:sp>
        <p:nvSpPr>
          <p:cNvPr id="4" name="TextBox 3"/>
          <p:cNvSpPr txBox="1"/>
          <p:nvPr/>
        </p:nvSpPr>
        <p:spPr>
          <a:xfrm>
            <a:off x="950090" y="1749477"/>
            <a:ext cx="10475637" cy="1569660"/>
          </a:xfrm>
          <a:prstGeom prst="rect">
            <a:avLst/>
          </a:prstGeom>
          <a:noFill/>
        </p:spPr>
        <p:txBody>
          <a:bodyPr wrap="square" rtlCol="0">
            <a:spAutoFit/>
          </a:bodyPr>
          <a:lstStyle/>
          <a:p>
            <a:pPr algn="ctr"/>
            <a:r>
              <a:rPr lang="en-GB" sz="4800" dirty="0">
                <a:solidFill>
                  <a:schemeClr val="accent4"/>
                </a:solidFill>
              </a:rPr>
              <a:t>“Sing, O sing to the Lord a new song.</a:t>
            </a:r>
          </a:p>
          <a:p>
            <a:pPr algn="ctr"/>
            <a:r>
              <a:rPr lang="en-GB" sz="4800" dirty="0">
                <a:solidFill>
                  <a:schemeClr val="accent4"/>
                </a:solidFill>
              </a:rPr>
              <a:t>Praise the Lord”</a:t>
            </a:r>
          </a:p>
        </p:txBody>
      </p:sp>
    </p:spTree>
    <p:extLst>
      <p:ext uri="{BB962C8B-B14F-4D97-AF65-F5344CB8AC3E}">
        <p14:creationId xmlns:p14="http://schemas.microsoft.com/office/powerpoint/2010/main" val="18246414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FE17B4-CE40-5785-C8AC-129A8ECFB41D}"/>
              </a:ext>
            </a:extLst>
          </p:cNvPr>
          <p:cNvSpPr txBox="1"/>
          <p:nvPr/>
        </p:nvSpPr>
        <p:spPr>
          <a:xfrm>
            <a:off x="462865" y="325551"/>
            <a:ext cx="11266270" cy="6033190"/>
          </a:xfrm>
          <a:prstGeom prst="rect">
            <a:avLst/>
          </a:prstGeom>
          <a:noFill/>
        </p:spPr>
        <p:txBody>
          <a:bodyPr wrap="square">
            <a:spAutoFit/>
          </a:bodyPr>
          <a:lstStyle/>
          <a:p>
            <a:pPr algn="l"/>
            <a:r>
              <a:rPr lang="en-GB" sz="4800" b="1" i="0" dirty="0">
                <a:solidFill>
                  <a:schemeClr val="accent4"/>
                </a:solidFill>
                <a:effectLst/>
                <a:latin typeface="system-ui"/>
              </a:rPr>
              <a:t>New Testament  - </a:t>
            </a:r>
            <a:r>
              <a:rPr lang="en-GB" sz="4800" b="1" i="0" dirty="0">
                <a:solidFill>
                  <a:srgbClr val="FF0000"/>
                </a:solidFill>
                <a:effectLst/>
                <a:latin typeface="system-ui"/>
              </a:rPr>
              <a:t>Ephesians 1:15-23</a:t>
            </a:r>
          </a:p>
          <a:p>
            <a:pPr algn="l"/>
            <a:endParaRPr lang="en-GB" sz="2000" b="1" i="0" dirty="0">
              <a:effectLst/>
              <a:latin typeface="system-ui"/>
            </a:endParaRPr>
          </a:p>
          <a:p>
            <a:pPr>
              <a:lnSpc>
                <a:spcPct val="115000"/>
              </a:lnSpc>
            </a:pPr>
            <a:r>
              <a:rPr lang="en-GB" sz="4000" dirty="0">
                <a:solidFill>
                  <a:srgbClr val="000000"/>
                </a:solidFill>
                <a:effectLst/>
                <a:latin typeface="Segoe UI Historic" panose="020B0502040204020203" pitchFamily="34" charset="0"/>
                <a:ea typeface="Segoe UI Historic" panose="020B0502040204020203" pitchFamily="34" charset="0"/>
                <a:cs typeface="Segoe UI Historic" panose="020B0502040204020203" pitchFamily="34" charset="0"/>
              </a:rPr>
              <a:t>Ever since I heard about your faith in the Lord Jesus and your love for all God’s people, </a:t>
            </a:r>
            <a:r>
              <a:rPr lang="en-GB" sz="4000" dirty="0">
                <a:effectLst/>
                <a:latin typeface="Segoe UI Historic" panose="020B0502040204020203" pitchFamily="34" charset="0"/>
                <a:ea typeface="Segoe UI Historic" panose="020B0502040204020203" pitchFamily="34" charset="0"/>
                <a:cs typeface="Segoe UI Historic" panose="020B0502040204020203" pitchFamily="34" charset="0"/>
              </a:rPr>
              <a:t>I have not stopped giving thanks for you, remembering you in my prayers. </a:t>
            </a:r>
            <a:r>
              <a:rPr lang="en-GB" sz="4000" baseline="30000" dirty="0">
                <a:effectLst/>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dirty="0">
                <a:effectLst/>
                <a:latin typeface="Segoe UI Historic" panose="020B0502040204020203" pitchFamily="34" charset="0"/>
                <a:ea typeface="Segoe UI Historic" panose="020B0502040204020203" pitchFamily="34" charset="0"/>
                <a:cs typeface="Segoe UI Historic" panose="020B0502040204020203" pitchFamily="34" charset="0"/>
              </a:rPr>
              <a:t>I keep asking that the God of our Lord Jesus Christ, the glorious Father, may give you the Spirit of wisdom and revelation, so that you may know him better.  </a:t>
            </a:r>
            <a:endParaRPr lang="en-GB" sz="4000" i="0" dirty="0">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8321912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59F2B0-3E61-7798-28FD-58EA4F781553}"/>
              </a:ext>
            </a:extLst>
          </p:cNvPr>
          <p:cNvSpPr txBox="1"/>
          <p:nvPr/>
        </p:nvSpPr>
        <p:spPr>
          <a:xfrm>
            <a:off x="524263" y="612844"/>
            <a:ext cx="11428251" cy="5632311"/>
          </a:xfrm>
          <a:prstGeom prst="rect">
            <a:avLst/>
          </a:prstGeom>
          <a:noFill/>
        </p:spPr>
        <p:txBody>
          <a:bodyPr wrap="square">
            <a:spAutoFit/>
          </a:bodyPr>
          <a:lstStyle/>
          <a:p>
            <a:r>
              <a:rPr lang="en-GB" sz="4000" dirty="0">
                <a:solidFill>
                  <a:srgbClr val="000000"/>
                </a:solidFill>
                <a:effectLst/>
                <a:latin typeface="Segoe UI Historic" panose="020B0502040204020203" pitchFamily="34" charset="0"/>
                <a:ea typeface="Segoe UI Historic" panose="020B0502040204020203" pitchFamily="34" charset="0"/>
                <a:cs typeface="Segoe UI Historic" panose="020B0502040204020203" pitchFamily="34" charset="0"/>
              </a:rPr>
              <a:t>I pray that the eyes of your heart may be enlightened in order that you may know the hope to which he has called you, the riches of his glorious inheritance in his holy people, </a:t>
            </a:r>
            <a:r>
              <a:rPr lang="en-GB" sz="4000" dirty="0">
                <a:effectLst/>
                <a:latin typeface="Segoe UI Historic" panose="020B0502040204020203" pitchFamily="34" charset="0"/>
                <a:ea typeface="Segoe UI Historic" panose="020B0502040204020203" pitchFamily="34" charset="0"/>
                <a:cs typeface="Segoe UI Historic" panose="020B0502040204020203" pitchFamily="34" charset="0"/>
              </a:rPr>
              <a:t>and his incomparably great power for us who believe. That power is the same as the mighty strength he exerted when he raised Christ from the dead and seated him at his right hand in the heavenly realms,</a:t>
            </a:r>
            <a:r>
              <a:rPr lang="en-GB" sz="4000" dirty="0">
                <a:solidFill>
                  <a:prstClr val="black"/>
                </a:solidFill>
                <a:latin typeface="Segoe UI" panose="020B0502040204020203" pitchFamily="34" charset="0"/>
                <a:ea typeface="Segoe UI Historic" panose="020B0502040204020203" pitchFamily="34" charset="0"/>
              </a:rPr>
              <a:t> </a:t>
            </a:r>
            <a:r>
              <a:rPr kumimoji="0" lang="en-GB" sz="4000" b="0" i="0" u="none" strike="noStrike" kern="1200" cap="none" spc="0" normalizeH="0" baseline="0" noProof="0" dirty="0">
                <a:ln>
                  <a:noFill/>
                </a:ln>
                <a:solidFill>
                  <a:prstClr val="black"/>
                </a:solidFill>
                <a:effectLst/>
                <a:uLnTx/>
                <a:uFillTx/>
                <a:latin typeface="Segoe UI" panose="020B0502040204020203" pitchFamily="34" charset="0"/>
                <a:ea typeface="Times New Roman" panose="02020603050405020304" pitchFamily="18" charset="0"/>
                <a:cs typeface="+mn-cs"/>
              </a:rPr>
              <a:t>far above all rule and authority</a:t>
            </a:r>
            <a:endParaRPr lang="en-GB" sz="40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18329170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39EAE6-FFB4-BBCE-5288-BBA8840F090B}"/>
              </a:ext>
            </a:extLst>
          </p:cNvPr>
          <p:cNvSpPr txBox="1"/>
          <p:nvPr/>
        </p:nvSpPr>
        <p:spPr>
          <a:xfrm>
            <a:off x="478971" y="227739"/>
            <a:ext cx="11286931" cy="6402522"/>
          </a:xfrm>
          <a:prstGeom prst="rect">
            <a:avLst/>
          </a:prstGeom>
          <a:noFill/>
        </p:spPr>
        <p:txBody>
          <a:bodyPr wrap="square">
            <a:spAutoFit/>
          </a:bodyPr>
          <a:lstStyle/>
          <a:p>
            <a:pPr indent="457200">
              <a:lnSpc>
                <a:spcPct val="115000"/>
              </a:lnSpc>
            </a:pPr>
            <a:r>
              <a:rPr lang="en-GB" sz="4000" dirty="0">
                <a:effectLst/>
                <a:latin typeface="Segoe UI" panose="020B0502040204020203" pitchFamily="34" charset="0"/>
                <a:ea typeface="Times New Roman" panose="02020603050405020304" pitchFamily="18" charset="0"/>
              </a:rPr>
              <a:t>power and dominion, and every name that is invoked, not only in the present age but also in the one to come. </a:t>
            </a:r>
            <a:r>
              <a:rPr lang="en-GB" sz="4000" baseline="30000" dirty="0">
                <a:effectLst/>
                <a:latin typeface="Segoe UI" panose="020B0502040204020203" pitchFamily="34" charset="0"/>
                <a:ea typeface="Times New Roman" panose="02020603050405020304" pitchFamily="18" charset="0"/>
              </a:rPr>
              <a:t> </a:t>
            </a:r>
          </a:p>
          <a:p>
            <a:pPr indent="457200">
              <a:lnSpc>
                <a:spcPct val="115000"/>
              </a:lnSpc>
            </a:pPr>
            <a:r>
              <a:rPr lang="en-GB" sz="4000" dirty="0">
                <a:effectLst/>
                <a:latin typeface="Segoe UI" panose="020B0502040204020203" pitchFamily="34" charset="0"/>
                <a:ea typeface="Times New Roman" panose="02020603050405020304" pitchFamily="18" charset="0"/>
              </a:rPr>
              <a:t>And God placed all things under his feet and appointed him to be head over everything for the church, which is his body, the fullness of him who fills everything in every way.   </a:t>
            </a:r>
          </a:p>
          <a:p>
            <a:pPr indent="457200">
              <a:lnSpc>
                <a:spcPct val="115000"/>
              </a:lnSpc>
            </a:pPr>
            <a:r>
              <a:rPr lang="en-GB" sz="4000" dirty="0">
                <a:effectLst/>
                <a:latin typeface="Segoe UI" panose="020B0502040204020203" pitchFamily="34" charset="0"/>
                <a:ea typeface="Times New Roman" panose="02020603050405020304" pitchFamily="18" charset="0"/>
              </a:rPr>
              <a:t>This is the word of the Lord   			    </a:t>
            </a:r>
          </a:p>
          <a:p>
            <a:pPr indent="457200">
              <a:lnSpc>
                <a:spcPct val="115000"/>
              </a:lnSpc>
            </a:pPr>
            <a:r>
              <a:rPr lang="en-GB" sz="4000" dirty="0">
                <a:solidFill>
                  <a:srgbClr val="FF0000"/>
                </a:solidFill>
                <a:effectLst/>
                <a:latin typeface="Segoe UI" panose="020B0502040204020203" pitchFamily="34" charset="0"/>
                <a:ea typeface="Times New Roman" panose="02020603050405020304" pitchFamily="18" charset="0"/>
              </a:rPr>
              <a:t>All</a:t>
            </a:r>
            <a:r>
              <a:rPr lang="en-GB" sz="4000" dirty="0">
                <a:effectLst/>
                <a:latin typeface="Segoe UI" panose="020B0502040204020203" pitchFamily="34" charset="0"/>
                <a:ea typeface="Times New Roman" panose="02020603050405020304" pitchFamily="18" charset="0"/>
              </a:rPr>
              <a:t> </a:t>
            </a:r>
            <a:r>
              <a:rPr lang="en-GB" sz="4000" b="1" dirty="0">
                <a:effectLst/>
                <a:latin typeface="Segoe UI" panose="020B0502040204020203" pitchFamily="34" charset="0"/>
                <a:ea typeface="Times New Roman" panose="02020603050405020304" pitchFamily="18" charset="0"/>
              </a:rPr>
              <a:t>Thanks be to God</a:t>
            </a:r>
          </a:p>
        </p:txBody>
      </p:sp>
    </p:spTree>
    <p:extLst>
      <p:ext uri="{BB962C8B-B14F-4D97-AF65-F5344CB8AC3E}">
        <p14:creationId xmlns:p14="http://schemas.microsoft.com/office/powerpoint/2010/main" val="13652921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774098B4-286F-44C4-8CA8-C54E934B3CA8}"/>
              </a:ext>
            </a:extLst>
          </p:cNvPr>
          <p:cNvSpPr txBox="1"/>
          <p:nvPr/>
        </p:nvSpPr>
        <p:spPr>
          <a:xfrm>
            <a:off x="499259" y="322861"/>
            <a:ext cx="11529041" cy="6212278"/>
          </a:xfrm>
          <a:prstGeom prst="rect">
            <a:avLst/>
          </a:prstGeom>
          <a:noFill/>
        </p:spPr>
        <p:txBody>
          <a:bodyPr wrap="square">
            <a:spAutoFit/>
          </a:bodyPr>
          <a:lstStyle/>
          <a:p>
            <a:pPr>
              <a:lnSpc>
                <a:spcPct val="150000"/>
              </a:lnSpc>
              <a:spcAft>
                <a:spcPts val="1000"/>
              </a:spcAft>
            </a:pPr>
            <a:r>
              <a:rPr lang="en-GB" sz="4000" b="1" spc="15"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Gospel</a:t>
            </a:r>
            <a:r>
              <a:rPr lang="en-GB" sz="4000" b="1" spc="15"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b="1" spc="15" dirty="0">
                <a:solidFill>
                  <a:srgbClr val="002060"/>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GB" sz="4000" i="1" spc="15" dirty="0">
                <a:solidFill>
                  <a:srgbClr val="002060"/>
                </a:solidFill>
                <a:latin typeface="Segoe UI Historic" panose="020B0502040204020203" pitchFamily="34" charset="0"/>
                <a:ea typeface="Segoe UI Historic" panose="020B0502040204020203" pitchFamily="34" charset="0"/>
                <a:cs typeface="Segoe UI Historic" panose="020B0502040204020203" pitchFamily="34" charset="0"/>
              </a:rPr>
              <a:t> We stand to hear the Gospel </a:t>
            </a:r>
            <a:endParaRPr lang="en-GB" sz="4000" b="1" spc="15" dirty="0">
              <a:solidFill>
                <a:srgbClr val="00206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algn="l">
              <a:lnSpc>
                <a:spcPct val="150000"/>
              </a:lnSpc>
            </a:pPr>
            <a:r>
              <a:rPr lang="en-GB" sz="4000" b="0" i="0" dirty="0">
                <a:solidFill>
                  <a:schemeClr val="bg1"/>
                </a:solidFill>
                <a:effectLst/>
                <a:latin typeface="Open Sans" panose="020B0606030504020204" pitchFamily="34" charset="0"/>
              </a:rPr>
              <a:t>Glory to the Father, and to the Son, </a:t>
            </a:r>
          </a:p>
          <a:p>
            <a:pPr algn="l">
              <a:lnSpc>
                <a:spcPct val="150000"/>
              </a:lnSpc>
            </a:pPr>
            <a:r>
              <a:rPr lang="en-GB" sz="4000" b="0" i="0" dirty="0">
                <a:solidFill>
                  <a:schemeClr val="bg1"/>
                </a:solidFill>
                <a:effectLst/>
                <a:latin typeface="Open Sans" panose="020B0606030504020204" pitchFamily="34" charset="0"/>
              </a:rPr>
              <a:t>and to the Holy Spirit, </a:t>
            </a:r>
          </a:p>
          <a:p>
            <a:pPr algn="l">
              <a:lnSpc>
                <a:spcPct val="150000"/>
              </a:lnSpc>
            </a:pPr>
            <a:r>
              <a:rPr lang="en-GB" sz="4000" b="0" i="0" dirty="0">
                <a:solidFill>
                  <a:schemeClr val="bg1"/>
                </a:solidFill>
                <a:effectLst/>
                <a:latin typeface="Open Sans" panose="020B0606030504020204" pitchFamily="34" charset="0"/>
              </a:rPr>
              <a:t>one God, who was, and who is, </a:t>
            </a:r>
          </a:p>
          <a:p>
            <a:pPr algn="l">
              <a:lnSpc>
                <a:spcPct val="150000"/>
              </a:lnSpc>
            </a:pPr>
            <a:r>
              <a:rPr lang="en-GB" sz="4000" b="0" i="0" dirty="0">
                <a:solidFill>
                  <a:schemeClr val="bg1"/>
                </a:solidFill>
                <a:effectLst/>
                <a:latin typeface="Open Sans" panose="020B0606030504020204" pitchFamily="34" charset="0"/>
              </a:rPr>
              <a:t>and who is to come, the Almighty.</a:t>
            </a:r>
          </a:p>
          <a:p>
            <a:pPr>
              <a:lnSpc>
                <a:spcPct val="150000"/>
              </a:lnSpc>
              <a:spcAft>
                <a:spcPts val="1000"/>
              </a:spcAft>
            </a:pPr>
            <a:r>
              <a:rPr lang="en-GB" sz="4000" b="1" i="1" spc="15" dirty="0">
                <a:solidFill>
                  <a:schemeClr val="accent4"/>
                </a:solidFill>
                <a:latin typeface="Segoe UI Historic" panose="020B0502040204020203" pitchFamily="34" charset="0"/>
                <a:ea typeface="Segoe UI Historic" panose="020B0502040204020203" pitchFamily="34" charset="0"/>
                <a:cs typeface="Segoe UI Historic" panose="020B0502040204020203" pitchFamily="34" charset="0"/>
              </a:rPr>
              <a:t>	All: </a:t>
            </a:r>
            <a:r>
              <a:rPr lang="en-GB" sz="4000" b="1" spc="15" dirty="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Alleluia, Alleluia, Alleluia  x2</a:t>
            </a:r>
          </a:p>
          <a:p>
            <a:pPr>
              <a:lnSpc>
                <a:spcPct val="150000"/>
              </a:lnSpc>
              <a:spcAft>
                <a:spcPts val="1000"/>
              </a:spcAft>
            </a:pPr>
            <a:endParaRPr lang="en-GB" sz="1600" b="1" dirty="0">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11377689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B5033EB-DF89-0B26-0A7D-8DA4BFB9361F}"/>
              </a:ext>
            </a:extLst>
          </p:cNvPr>
          <p:cNvSpPr txBox="1"/>
          <p:nvPr/>
        </p:nvSpPr>
        <p:spPr>
          <a:xfrm>
            <a:off x="778807" y="832437"/>
            <a:ext cx="8533144" cy="4980851"/>
          </a:xfrm>
          <a:prstGeom prst="rect">
            <a:avLst/>
          </a:prstGeom>
          <a:noFill/>
        </p:spPr>
        <p:txBody>
          <a:bodyPr wrap="square">
            <a:spAutoFit/>
          </a:bodyPr>
          <a:lstStyle/>
          <a:p>
            <a:pPr marL="152400" marR="0" lvl="0" indent="-152400" algn="l" defTabSz="914400" rtl="0" eaLnBrk="1" fontAlgn="auto" latinLnBrk="0" hangingPunct="1">
              <a:lnSpc>
                <a:spcPct val="100000"/>
              </a:lnSpc>
              <a:spcBef>
                <a:spcPts val="0"/>
              </a:spcBef>
              <a:spcAft>
                <a:spcPts val="1000"/>
              </a:spcAft>
              <a:buClrTx/>
              <a:buSzTx/>
              <a:buFontTx/>
              <a:buNone/>
              <a:tabLst/>
              <a:defRPr/>
            </a:pPr>
            <a:r>
              <a:rPr kumimoji="0" lang="en-GB" sz="6000" b="1" i="0" u="none" strike="noStrike" kern="1200" cap="none" spc="15" normalizeH="0" baseline="0" noProof="0" dirty="0">
                <a:ln>
                  <a:noFill/>
                </a:ln>
                <a:solidFill>
                  <a:srgbClr val="FFC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Gospel Greeting</a:t>
            </a:r>
          </a:p>
          <a:p>
            <a:pPr marL="152400" marR="0" lvl="0" indent="-152400" algn="l" defTabSz="914400" rtl="0" eaLnBrk="1" fontAlgn="auto" latinLnBrk="0" hangingPunct="1">
              <a:lnSpc>
                <a:spcPct val="100000"/>
              </a:lnSpc>
              <a:spcBef>
                <a:spcPts val="0"/>
              </a:spcBef>
              <a:spcAft>
                <a:spcPts val="1000"/>
              </a:spcAft>
              <a:buClrTx/>
              <a:buSzTx/>
              <a:buFontTx/>
              <a:buNone/>
              <a:tabLst/>
              <a:defRPr/>
            </a:pPr>
            <a:endParaRPr kumimoji="0" lang="en-GB" sz="4000" b="0" i="0" u="none" strike="noStrike" kern="1200" cap="none" spc="15" normalizeH="0" baseline="0" noProof="0" dirty="0">
              <a:ln>
                <a:noFill/>
              </a:ln>
              <a:solidFill>
                <a:srgbClr val="FFC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152400" marR="0" lvl="0" indent="-152400" algn="l" defTabSz="914400" rtl="0" eaLnBrk="1" fontAlgn="auto" latinLnBrk="0" hangingPunct="1">
              <a:lnSpc>
                <a:spcPct val="100000"/>
              </a:lnSpc>
              <a:spcBef>
                <a:spcPts val="0"/>
              </a:spcBef>
              <a:spcAft>
                <a:spcPts val="1000"/>
              </a:spcAft>
              <a:buClrTx/>
              <a:buSzTx/>
              <a:buFontTx/>
              <a:buNone/>
              <a:tabLst/>
              <a:defRPr/>
            </a:pPr>
            <a:r>
              <a:rPr kumimoji="0" lang="en-GB" sz="4400" b="0" i="0" u="none" strike="noStrike" kern="1200" cap="none" spc="15" normalizeH="0" baseline="0" noProof="0" dirty="0">
                <a:ln>
                  <a:noFill/>
                </a:ln>
                <a:solidFill>
                  <a:prstClr val="white"/>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Hear the Gospel of our Lord </a:t>
            </a:r>
          </a:p>
          <a:p>
            <a:pPr marL="152400" marR="0" lvl="0" indent="-152400" algn="l" defTabSz="914400" rtl="0" eaLnBrk="1" fontAlgn="auto" latinLnBrk="0" hangingPunct="1">
              <a:lnSpc>
                <a:spcPct val="100000"/>
              </a:lnSpc>
              <a:spcBef>
                <a:spcPts val="0"/>
              </a:spcBef>
              <a:spcAft>
                <a:spcPts val="1000"/>
              </a:spcAft>
              <a:buClrTx/>
              <a:buSzTx/>
              <a:buFontTx/>
              <a:buNone/>
              <a:tabLst/>
              <a:defRPr/>
            </a:pPr>
            <a:r>
              <a:rPr kumimoji="0" lang="en-GB" sz="4400" b="0" i="0" u="none" strike="noStrike" kern="1200" cap="none" spc="15" normalizeH="0" baseline="0" noProof="0" dirty="0">
                <a:ln>
                  <a:noFill/>
                </a:ln>
                <a:solidFill>
                  <a:prstClr val="white"/>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according to </a:t>
            </a:r>
            <a:r>
              <a:rPr kumimoji="0" lang="en-GB" sz="4400" b="1" i="0"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Luke 6:20-31</a:t>
            </a:r>
          </a:p>
          <a:p>
            <a:pPr marL="152400" marR="0" lvl="0" indent="-152400" algn="l" defTabSz="914400" rtl="0" eaLnBrk="1" fontAlgn="auto" latinLnBrk="0" hangingPunct="1">
              <a:lnSpc>
                <a:spcPct val="100000"/>
              </a:lnSpc>
              <a:spcBef>
                <a:spcPts val="0"/>
              </a:spcBef>
              <a:spcAft>
                <a:spcPts val="1000"/>
              </a:spcAft>
              <a:buClrTx/>
              <a:buSzTx/>
              <a:buFontTx/>
              <a:buNone/>
              <a:tabLst/>
              <a:defRPr/>
            </a:pPr>
            <a:r>
              <a:rPr kumimoji="0" lang="en-GB" sz="4400" b="1" i="0"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p>
          <a:p>
            <a:pPr marL="152400" marR="0" lvl="0" indent="-152400" algn="l" defTabSz="914400" rtl="0" eaLnBrk="1" fontAlgn="auto" latinLnBrk="0" hangingPunct="1">
              <a:lnSpc>
                <a:spcPct val="100000"/>
              </a:lnSpc>
              <a:spcBef>
                <a:spcPts val="0"/>
              </a:spcBef>
              <a:spcAft>
                <a:spcPts val="1000"/>
              </a:spcAft>
              <a:buClrTx/>
              <a:buSzTx/>
              <a:buFontTx/>
              <a:buNone/>
              <a:tabLst/>
              <a:defRPr/>
            </a:pPr>
            <a:r>
              <a:rPr kumimoji="0" lang="en-GB" sz="4400" b="1" i="0"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All: </a:t>
            </a:r>
            <a:r>
              <a:rPr kumimoji="0" lang="en-GB" sz="4400" b="1" i="0" u="none" strike="noStrike" kern="1200" cap="none" spc="15" normalizeH="0" baseline="0" noProof="0" dirty="0">
                <a:ln>
                  <a:noFill/>
                </a:ln>
                <a:solidFill>
                  <a:prstClr val="white"/>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Glory to you, O Lord.  +</a:t>
            </a:r>
            <a:endParaRPr kumimoji="0" lang="en-GB" sz="4400" b="0" i="0" u="none" strike="noStrike" kern="1200" cap="none" spc="0" normalizeH="0" baseline="0" noProof="0" dirty="0">
              <a:ln>
                <a:noFill/>
              </a:ln>
              <a:solidFill>
                <a:prstClr val="white"/>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113673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1013955" y="751344"/>
            <a:ext cx="11024247" cy="5355312"/>
          </a:xfrm>
          <a:prstGeom prst="rect">
            <a:avLst/>
          </a:prstGeom>
          <a:noFill/>
        </p:spPr>
        <p:txBody>
          <a:bodyPr wrap="square" rtlCol="0">
            <a:spAutoFit/>
          </a:bodyPr>
          <a:lstStyle/>
          <a:p>
            <a:r>
              <a:rPr lang="en-GB" sz="5400" dirty="0">
                <a:solidFill>
                  <a:schemeClr val="bg1"/>
                </a:solidFill>
              </a:rPr>
              <a:t>For all the saints, </a:t>
            </a:r>
          </a:p>
          <a:p>
            <a:r>
              <a:rPr lang="en-GB" sz="5400" dirty="0">
                <a:solidFill>
                  <a:schemeClr val="bg1"/>
                </a:solidFill>
              </a:rPr>
              <a:t>who from their labours rest,</a:t>
            </a:r>
          </a:p>
          <a:p>
            <a:r>
              <a:rPr lang="en-GB" sz="5400" dirty="0">
                <a:solidFill>
                  <a:schemeClr val="bg1"/>
                </a:solidFill>
              </a:rPr>
              <a:t>Who thee by faith</a:t>
            </a:r>
          </a:p>
          <a:p>
            <a:r>
              <a:rPr lang="en-GB" sz="5400" dirty="0">
                <a:solidFill>
                  <a:schemeClr val="bg1"/>
                </a:solidFill>
              </a:rPr>
              <a:t> before the world confessed,</a:t>
            </a:r>
          </a:p>
          <a:p>
            <a:r>
              <a:rPr lang="en-GB" sz="5400" dirty="0">
                <a:solidFill>
                  <a:schemeClr val="bg1"/>
                </a:solidFill>
              </a:rPr>
              <a:t>Thy name, O Jesus, be forever blest.    </a:t>
            </a:r>
          </a:p>
          <a:p>
            <a:r>
              <a:rPr lang="en-GB" sz="5400" dirty="0">
                <a:solidFill>
                  <a:schemeClr val="bg1"/>
                </a:solidFill>
              </a:rPr>
              <a:t>Alleluia, alleluia!</a:t>
            </a:r>
            <a:endParaRPr kumimoji="0" lang="en-GB" sz="5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37081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25BA51-785F-4CFC-7D06-A8942080D08B}"/>
              </a:ext>
            </a:extLst>
          </p:cNvPr>
          <p:cNvSpPr txBox="1"/>
          <p:nvPr/>
        </p:nvSpPr>
        <p:spPr>
          <a:xfrm>
            <a:off x="836645" y="475862"/>
            <a:ext cx="11355355" cy="6247864"/>
          </a:xfrm>
          <a:prstGeom prst="rect">
            <a:avLst/>
          </a:prstGeom>
          <a:noFill/>
        </p:spPr>
        <p:txBody>
          <a:bodyPr wrap="square">
            <a:spAutoFit/>
          </a:bodyPr>
          <a:lstStyle/>
          <a:p>
            <a:pPr algn="l"/>
            <a:r>
              <a:rPr lang="en-GB" sz="4000" b="0" i="0" dirty="0">
                <a:solidFill>
                  <a:srgbClr val="000000"/>
                </a:solidFill>
                <a:effectLst/>
                <a:latin typeface="system-ui"/>
              </a:rPr>
              <a:t>Looking at his disciples, he said:</a:t>
            </a:r>
          </a:p>
          <a:p>
            <a:pPr algn="l"/>
            <a:r>
              <a:rPr lang="en-GB" sz="4000" b="0" i="0" dirty="0">
                <a:solidFill>
                  <a:srgbClr val="000000"/>
                </a:solidFill>
                <a:effectLst/>
                <a:latin typeface="system-ui"/>
              </a:rPr>
              <a:t>	Blessed are you who are poor,</a:t>
            </a:r>
            <a:br>
              <a:rPr lang="en-GB" sz="4000" b="0" i="0" dirty="0">
                <a:solidFill>
                  <a:srgbClr val="000000"/>
                </a:solidFill>
                <a:effectLst/>
                <a:latin typeface="system-ui"/>
              </a:rPr>
            </a:br>
            <a:r>
              <a:rPr lang="en-GB" sz="4000" b="0" i="0" dirty="0">
                <a:solidFill>
                  <a:srgbClr val="000000"/>
                </a:solidFill>
                <a:effectLst/>
                <a:latin typeface="Courier New" panose="02070309020205020404" pitchFamily="49" charset="0"/>
              </a:rPr>
              <a:t>    </a:t>
            </a:r>
            <a:r>
              <a:rPr lang="en-GB" sz="4000" b="0" i="0" dirty="0">
                <a:solidFill>
                  <a:srgbClr val="000000"/>
                </a:solidFill>
                <a:effectLst/>
                <a:latin typeface="system-ui"/>
              </a:rPr>
              <a:t>for yours is the kingdom of God.</a:t>
            </a:r>
            <a:br>
              <a:rPr lang="en-GB" sz="4000" b="0" i="0" dirty="0">
                <a:solidFill>
                  <a:srgbClr val="000000"/>
                </a:solidFill>
                <a:effectLst/>
                <a:latin typeface="system-ui"/>
              </a:rPr>
            </a:br>
            <a:r>
              <a:rPr lang="en-GB" sz="4000" b="0" i="0" dirty="0">
                <a:solidFill>
                  <a:srgbClr val="000000"/>
                </a:solidFill>
                <a:effectLst/>
                <a:latin typeface="system-ui"/>
              </a:rPr>
              <a:t>	Blessed are you who hunger now,</a:t>
            </a:r>
            <a:br>
              <a:rPr lang="en-GB" sz="4000" b="0" i="0" dirty="0">
                <a:solidFill>
                  <a:srgbClr val="000000"/>
                </a:solidFill>
                <a:effectLst/>
                <a:latin typeface="system-ui"/>
              </a:rPr>
            </a:br>
            <a:r>
              <a:rPr lang="en-GB" sz="4000" b="0" i="0" dirty="0">
                <a:solidFill>
                  <a:srgbClr val="000000"/>
                </a:solidFill>
                <a:effectLst/>
                <a:latin typeface="Courier New" panose="02070309020205020404" pitchFamily="49" charset="0"/>
              </a:rPr>
              <a:t>    </a:t>
            </a:r>
            <a:r>
              <a:rPr lang="en-GB" sz="4000" b="0" i="0" dirty="0">
                <a:solidFill>
                  <a:srgbClr val="000000"/>
                </a:solidFill>
                <a:effectLst/>
                <a:latin typeface="system-ui"/>
              </a:rPr>
              <a:t>for you will be satisfied.</a:t>
            </a:r>
            <a:br>
              <a:rPr lang="en-GB" sz="4000" b="0" i="0" dirty="0">
                <a:solidFill>
                  <a:srgbClr val="000000"/>
                </a:solidFill>
                <a:effectLst/>
                <a:latin typeface="system-ui"/>
              </a:rPr>
            </a:br>
            <a:r>
              <a:rPr lang="en-GB" sz="4000" b="0" i="0" dirty="0">
                <a:solidFill>
                  <a:srgbClr val="000000"/>
                </a:solidFill>
                <a:effectLst/>
                <a:latin typeface="system-ui"/>
              </a:rPr>
              <a:t>	Blessed are you who weep now,</a:t>
            </a:r>
            <a:br>
              <a:rPr lang="en-GB" sz="4000" b="0" i="0" dirty="0">
                <a:solidFill>
                  <a:srgbClr val="000000"/>
                </a:solidFill>
                <a:effectLst/>
                <a:latin typeface="system-ui"/>
              </a:rPr>
            </a:br>
            <a:r>
              <a:rPr lang="en-GB" sz="4000" b="0" i="0" dirty="0">
                <a:solidFill>
                  <a:srgbClr val="000000"/>
                </a:solidFill>
                <a:effectLst/>
                <a:latin typeface="Courier New" panose="02070309020205020404" pitchFamily="49" charset="0"/>
              </a:rPr>
              <a:t>    </a:t>
            </a:r>
            <a:r>
              <a:rPr lang="en-GB" sz="4000" b="0" i="0" dirty="0">
                <a:solidFill>
                  <a:srgbClr val="000000"/>
                </a:solidFill>
                <a:effectLst/>
                <a:latin typeface="system-ui"/>
              </a:rPr>
              <a:t>for you will laugh.</a:t>
            </a:r>
            <a:br>
              <a:rPr lang="en-GB" sz="4000" b="0" i="0" dirty="0">
                <a:solidFill>
                  <a:srgbClr val="000000"/>
                </a:solidFill>
                <a:effectLst/>
                <a:latin typeface="system-ui"/>
              </a:rPr>
            </a:br>
            <a:r>
              <a:rPr lang="en-GB" sz="4000" b="1" baseline="30000" dirty="0">
                <a:solidFill>
                  <a:srgbClr val="000000"/>
                </a:solidFill>
                <a:latin typeface="system-ui"/>
              </a:rPr>
              <a:t>	</a:t>
            </a:r>
            <a:r>
              <a:rPr lang="en-GB" sz="4000" b="0" i="0" dirty="0">
                <a:solidFill>
                  <a:srgbClr val="000000"/>
                </a:solidFill>
                <a:effectLst/>
                <a:latin typeface="system-ui"/>
              </a:rPr>
              <a:t>Blessed are you when people hate you,</a:t>
            </a:r>
            <a:br>
              <a:rPr lang="en-GB" sz="4000" b="0" i="0" dirty="0">
                <a:solidFill>
                  <a:srgbClr val="000000"/>
                </a:solidFill>
                <a:effectLst/>
                <a:latin typeface="system-ui"/>
              </a:rPr>
            </a:br>
            <a:r>
              <a:rPr lang="en-GB" sz="4000" b="0" i="0" dirty="0">
                <a:solidFill>
                  <a:srgbClr val="000000"/>
                </a:solidFill>
                <a:effectLst/>
                <a:latin typeface="Courier New" panose="02070309020205020404" pitchFamily="49" charset="0"/>
              </a:rPr>
              <a:t>    </a:t>
            </a:r>
            <a:r>
              <a:rPr lang="en-GB" sz="4000" b="0" i="0" dirty="0">
                <a:solidFill>
                  <a:srgbClr val="000000"/>
                </a:solidFill>
                <a:effectLst/>
                <a:latin typeface="system-ui"/>
              </a:rPr>
              <a:t>when they exclude you and insult you</a:t>
            </a:r>
            <a:br>
              <a:rPr lang="en-GB" sz="4000" b="0" i="0" dirty="0">
                <a:solidFill>
                  <a:srgbClr val="000000"/>
                </a:solidFill>
                <a:effectLst/>
                <a:latin typeface="system-ui"/>
              </a:rPr>
            </a:br>
            <a:r>
              <a:rPr lang="en-GB" sz="4000" b="0" i="0" dirty="0">
                <a:solidFill>
                  <a:srgbClr val="000000"/>
                </a:solidFill>
                <a:effectLst/>
                <a:latin typeface="Courier New" panose="02070309020205020404" pitchFamily="49" charset="0"/>
              </a:rPr>
              <a:t>    </a:t>
            </a:r>
            <a:endParaRPr lang="en-GB" sz="4000" b="0" i="0" dirty="0">
              <a:effectLst/>
              <a:latin typeface="system-ui"/>
            </a:endParaRPr>
          </a:p>
        </p:txBody>
      </p:sp>
    </p:spTree>
    <p:extLst>
      <p:ext uri="{BB962C8B-B14F-4D97-AF65-F5344CB8AC3E}">
        <p14:creationId xmlns:p14="http://schemas.microsoft.com/office/powerpoint/2010/main" val="39082299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DF4314-C7DF-0B30-16F6-59D82EFFE952}"/>
              </a:ext>
            </a:extLst>
          </p:cNvPr>
          <p:cNvSpPr txBox="1"/>
          <p:nvPr/>
        </p:nvSpPr>
        <p:spPr>
          <a:xfrm>
            <a:off x="483808" y="293699"/>
            <a:ext cx="11541625" cy="628890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0000"/>
                </a:solidFill>
                <a:effectLst/>
                <a:uLnTx/>
                <a:uFillTx/>
                <a:latin typeface="system-ui"/>
                <a:ea typeface="+mn-ea"/>
                <a:cs typeface="+mn-cs"/>
              </a:rPr>
              <a:t>	and reject your name as evil,</a:t>
            </a:r>
            <a:br>
              <a:rPr kumimoji="0" lang="en-GB" sz="4000" b="0" i="0" u="none" strike="noStrike" kern="1200" cap="none" spc="0" normalizeH="0" baseline="0" noProof="0" dirty="0">
                <a:ln>
                  <a:noFill/>
                </a:ln>
                <a:solidFill>
                  <a:srgbClr val="000000"/>
                </a:solidFill>
                <a:effectLst/>
                <a:uLnTx/>
                <a:uFillTx/>
                <a:latin typeface="system-ui"/>
                <a:ea typeface="+mn-ea"/>
                <a:cs typeface="+mn-cs"/>
              </a:rPr>
            </a:br>
            <a:r>
              <a:rPr kumimoji="0" lang="en-GB" sz="4000" b="0" i="0" u="none" strike="noStrike" kern="1200" cap="none" spc="0" normalizeH="0" baseline="0" noProof="0" dirty="0">
                <a:ln>
                  <a:noFill/>
                </a:ln>
                <a:solidFill>
                  <a:srgbClr val="000000"/>
                </a:solidFill>
                <a:effectLst/>
                <a:uLnTx/>
                <a:uFillTx/>
                <a:latin typeface="system-ui"/>
                <a:ea typeface="+mn-ea"/>
                <a:cs typeface="+mn-cs"/>
              </a:rPr>
              <a:t>        because of the Son of Man.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600" b="0" i="0" dirty="0">
              <a:solidFill>
                <a:srgbClr val="000000"/>
              </a:solidFill>
              <a:effectLst/>
              <a:latin typeface="system-ui"/>
            </a:endParaRPr>
          </a:p>
          <a:p>
            <a:pPr algn="l"/>
            <a:r>
              <a:rPr lang="en-GB" sz="4000" b="0" i="0" dirty="0">
                <a:solidFill>
                  <a:srgbClr val="000000"/>
                </a:solidFill>
                <a:effectLst/>
                <a:latin typeface="system-ui"/>
              </a:rPr>
              <a:t>Rejoice in that day and leap for joy, because great is your reward in heaven. For that is how their ancestors treated the prophets.</a:t>
            </a:r>
          </a:p>
          <a:p>
            <a:pPr algn="l"/>
            <a:r>
              <a:rPr lang="en-GB" sz="4000" b="1" baseline="30000" dirty="0">
                <a:solidFill>
                  <a:srgbClr val="000000"/>
                </a:solidFill>
                <a:latin typeface="system-ui"/>
              </a:rPr>
              <a:t>	</a:t>
            </a:r>
          </a:p>
          <a:p>
            <a:pPr algn="l"/>
            <a:r>
              <a:rPr lang="en-GB" sz="4000" b="1" i="0" baseline="30000" dirty="0">
                <a:solidFill>
                  <a:srgbClr val="000000"/>
                </a:solidFill>
                <a:effectLst/>
                <a:latin typeface="system-ui"/>
              </a:rPr>
              <a:t>	</a:t>
            </a:r>
            <a:r>
              <a:rPr lang="en-GB" sz="4000" b="0" i="0" dirty="0">
                <a:solidFill>
                  <a:srgbClr val="000000"/>
                </a:solidFill>
                <a:effectLst/>
                <a:latin typeface="system-ui"/>
              </a:rPr>
              <a:t>But woe to you who are rich,</a:t>
            </a:r>
            <a:br>
              <a:rPr lang="en-GB" sz="4000" b="0" i="0" dirty="0">
                <a:solidFill>
                  <a:srgbClr val="000000"/>
                </a:solidFill>
                <a:effectLst/>
                <a:latin typeface="system-ui"/>
              </a:rPr>
            </a:br>
            <a:r>
              <a:rPr lang="en-GB" sz="4000" b="0" i="0" dirty="0">
                <a:solidFill>
                  <a:srgbClr val="000000"/>
                </a:solidFill>
                <a:effectLst/>
                <a:latin typeface="Courier New" panose="02070309020205020404" pitchFamily="49" charset="0"/>
              </a:rPr>
              <a:t>    </a:t>
            </a:r>
            <a:r>
              <a:rPr lang="en-GB" sz="4000" b="0" i="0" dirty="0">
                <a:solidFill>
                  <a:srgbClr val="000000"/>
                </a:solidFill>
                <a:effectLst/>
                <a:latin typeface="system-ui"/>
              </a:rPr>
              <a:t>for you have already received your comfort.</a:t>
            </a:r>
            <a:br>
              <a:rPr lang="en-GB" sz="4000" b="0" i="0" dirty="0">
                <a:solidFill>
                  <a:srgbClr val="000000"/>
                </a:solidFill>
                <a:effectLst/>
                <a:latin typeface="system-ui"/>
              </a:rPr>
            </a:br>
            <a:r>
              <a:rPr lang="en-GB" sz="4000" b="1" i="0" baseline="30000" dirty="0">
                <a:solidFill>
                  <a:srgbClr val="000000"/>
                </a:solidFill>
                <a:effectLst/>
                <a:latin typeface="system-ui"/>
              </a:rPr>
              <a:t>            </a:t>
            </a:r>
            <a:r>
              <a:rPr lang="en-GB" sz="4000" b="0" i="0" dirty="0">
                <a:solidFill>
                  <a:srgbClr val="000000"/>
                </a:solidFill>
                <a:effectLst/>
                <a:latin typeface="system-ui"/>
              </a:rPr>
              <a:t>Woe to you who are well fed now,</a:t>
            </a:r>
            <a:br>
              <a:rPr lang="en-GB" sz="4000" b="0" i="0" dirty="0">
                <a:solidFill>
                  <a:srgbClr val="000000"/>
                </a:solidFill>
                <a:effectLst/>
                <a:latin typeface="system-ui"/>
              </a:rPr>
            </a:br>
            <a:r>
              <a:rPr lang="en-GB" sz="4000" b="0" i="0" dirty="0">
                <a:solidFill>
                  <a:srgbClr val="000000"/>
                </a:solidFill>
                <a:effectLst/>
                <a:latin typeface="Courier New" panose="02070309020205020404" pitchFamily="49" charset="0"/>
              </a:rPr>
              <a:t>    </a:t>
            </a:r>
            <a:r>
              <a:rPr lang="en-GB" sz="4000" b="0" i="0" dirty="0">
                <a:solidFill>
                  <a:srgbClr val="000000"/>
                </a:solidFill>
                <a:effectLst/>
                <a:latin typeface="system-ui"/>
              </a:rPr>
              <a:t>for you will go hungry.</a:t>
            </a:r>
            <a:endParaRPr lang="en-GB" sz="2000" dirty="0">
              <a:latin typeface="system-ui"/>
            </a:endParaRPr>
          </a:p>
        </p:txBody>
      </p:sp>
    </p:spTree>
    <p:extLst>
      <p:ext uri="{BB962C8B-B14F-4D97-AF65-F5344CB8AC3E}">
        <p14:creationId xmlns:p14="http://schemas.microsoft.com/office/powerpoint/2010/main" val="7034223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17D6B9B-04F6-60B9-379A-36475D4BEC63}"/>
              </a:ext>
            </a:extLst>
          </p:cNvPr>
          <p:cNvSpPr txBox="1"/>
          <p:nvPr/>
        </p:nvSpPr>
        <p:spPr>
          <a:xfrm>
            <a:off x="1184987" y="612844"/>
            <a:ext cx="10580915" cy="563231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0000"/>
                </a:solidFill>
                <a:effectLst/>
                <a:uLnTx/>
                <a:uFillTx/>
                <a:latin typeface="system-ui"/>
                <a:ea typeface="Segoe UI Historic" panose="020B0502040204020203" pitchFamily="34" charset="0"/>
                <a:cs typeface="Segoe UI Historic" panose="020B0502040204020203" pitchFamily="34" charset="0"/>
              </a:rPr>
              <a:t>Woe to you who laugh now,</a:t>
            </a:r>
            <a:br>
              <a:rPr kumimoji="0" lang="en-GB" sz="4000" b="0" i="0" u="none" strike="noStrike" kern="1200" cap="none" spc="0" normalizeH="0" baseline="0" noProof="0" dirty="0">
                <a:ln>
                  <a:noFill/>
                </a:ln>
                <a:solidFill>
                  <a:srgbClr val="000000"/>
                </a:solidFill>
                <a:effectLst/>
                <a:uLnTx/>
                <a:uFillTx/>
                <a:latin typeface="system-ui"/>
                <a:ea typeface="Segoe UI Historic" panose="020B0502040204020203" pitchFamily="34" charset="0"/>
                <a:cs typeface="Segoe UI Historic" panose="020B0502040204020203" pitchFamily="34" charset="0"/>
              </a:rPr>
            </a:br>
            <a:r>
              <a:rPr kumimoji="0" lang="en-GB" sz="4000" b="0" i="0" u="none" strike="noStrike" kern="1200" cap="none" spc="0" normalizeH="0" baseline="0" noProof="0" dirty="0">
                <a:ln>
                  <a:noFill/>
                </a:ln>
                <a:solidFill>
                  <a:srgbClr val="000000"/>
                </a:solidFill>
                <a:effectLst/>
                <a:uLnTx/>
                <a:uFillTx/>
                <a:latin typeface="system-ui"/>
                <a:ea typeface="Segoe UI Historic" panose="020B0502040204020203" pitchFamily="34" charset="0"/>
                <a:cs typeface="Segoe UI Historic" panose="020B0502040204020203" pitchFamily="34" charset="0"/>
              </a:rPr>
              <a:t>    for you will mourn and weep.</a:t>
            </a:r>
            <a:br>
              <a:rPr kumimoji="0" lang="en-GB" sz="4000" b="0" i="0" u="none" strike="noStrike" kern="1200" cap="none" spc="0" normalizeH="0" baseline="0" noProof="0" dirty="0">
                <a:ln>
                  <a:noFill/>
                </a:ln>
                <a:solidFill>
                  <a:srgbClr val="000000"/>
                </a:solidFill>
                <a:effectLst/>
                <a:uLnTx/>
                <a:uFillTx/>
                <a:latin typeface="system-ui"/>
                <a:ea typeface="Segoe UI Historic" panose="020B0502040204020203" pitchFamily="34" charset="0"/>
                <a:cs typeface="Segoe UI Historic" panose="020B0502040204020203" pitchFamily="34" charset="0"/>
              </a:rPr>
            </a:br>
            <a:r>
              <a:rPr kumimoji="0" lang="en-GB" sz="4000" b="0" i="0" u="none" strike="noStrike" kern="1200" cap="none" spc="0" normalizeH="0" baseline="0" noProof="0" dirty="0">
                <a:ln>
                  <a:noFill/>
                </a:ln>
                <a:solidFill>
                  <a:srgbClr val="000000"/>
                </a:solidFill>
                <a:effectLst/>
                <a:uLnTx/>
                <a:uFillTx/>
                <a:latin typeface="system-ui"/>
                <a:ea typeface="Segoe UI Historic" panose="020B0502040204020203" pitchFamily="34" charset="0"/>
                <a:cs typeface="Segoe UI Historic" panose="020B0502040204020203" pitchFamily="34" charset="0"/>
              </a:rPr>
              <a:t>Woe to you when everyone speaks well of you,</a:t>
            </a:r>
            <a:br>
              <a:rPr kumimoji="0" lang="en-GB" sz="4000" b="0" i="0" u="none" strike="noStrike" kern="1200" cap="none" spc="0" normalizeH="0" baseline="0" noProof="0" dirty="0">
                <a:ln>
                  <a:noFill/>
                </a:ln>
                <a:solidFill>
                  <a:srgbClr val="000000"/>
                </a:solidFill>
                <a:effectLst/>
                <a:uLnTx/>
                <a:uFillTx/>
                <a:latin typeface="system-ui"/>
                <a:ea typeface="Segoe UI Historic" panose="020B0502040204020203" pitchFamily="34" charset="0"/>
                <a:cs typeface="Segoe UI Historic" panose="020B0502040204020203" pitchFamily="34" charset="0"/>
              </a:rPr>
            </a:br>
            <a:r>
              <a:rPr kumimoji="0" lang="en-GB" sz="4000" b="0" i="0" u="none" strike="noStrike" kern="1200" cap="none" spc="0" normalizeH="0" baseline="0" noProof="0" dirty="0">
                <a:ln>
                  <a:noFill/>
                </a:ln>
                <a:solidFill>
                  <a:srgbClr val="000000"/>
                </a:solidFill>
                <a:effectLst/>
                <a:uLnTx/>
                <a:uFillTx/>
                <a:latin typeface="system-ui"/>
                <a:ea typeface="Segoe UI Historic" panose="020B0502040204020203" pitchFamily="34" charset="0"/>
                <a:cs typeface="Segoe UI Historic" panose="020B0502040204020203" pitchFamily="34" charset="0"/>
              </a:rPr>
              <a:t>    for that is how their ancestors treated the </a:t>
            </a:r>
            <a:endParaRPr lang="en-GB" sz="4000" dirty="0">
              <a:solidFill>
                <a:srgbClr val="000000"/>
              </a:solidFill>
              <a:latin typeface="system-ui"/>
              <a:ea typeface="Segoe UI Historic" panose="020B0502040204020203" pitchFamily="34" charset="0"/>
              <a:cs typeface="Segoe UI Historic"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4000" dirty="0">
                <a:solidFill>
                  <a:srgbClr val="000000"/>
                </a:solidFill>
                <a:latin typeface="system-ui"/>
                <a:ea typeface="Segoe UI Historic" panose="020B0502040204020203" pitchFamily="34" charset="0"/>
                <a:cs typeface="Segoe UI Historic" panose="020B0502040204020203" pitchFamily="34" charset="0"/>
              </a:rPr>
              <a:t>    </a:t>
            </a:r>
            <a:r>
              <a:rPr kumimoji="0" lang="en-GB" sz="4000" b="0" i="0" u="none" strike="noStrike" kern="1200" cap="none" spc="0" normalizeH="0" baseline="0" noProof="0" dirty="0">
                <a:ln>
                  <a:noFill/>
                </a:ln>
                <a:solidFill>
                  <a:srgbClr val="000000"/>
                </a:solidFill>
                <a:effectLst/>
                <a:uLnTx/>
                <a:uFillTx/>
                <a:latin typeface="system-ui"/>
                <a:ea typeface="Segoe UI Historic" panose="020B0502040204020203" pitchFamily="34" charset="0"/>
                <a:cs typeface="Segoe UI Historic" panose="020B0502040204020203" pitchFamily="34" charset="0"/>
              </a:rPr>
              <a:t>false prophets.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4000" dirty="0">
              <a:solidFill>
                <a:srgbClr val="000000"/>
              </a:solidFill>
              <a:latin typeface="system-u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black"/>
                </a:solidFill>
                <a:effectLst/>
                <a:uLnTx/>
                <a:uFillTx/>
                <a:latin typeface="system-ui"/>
                <a:ea typeface="+mn-ea"/>
                <a:cs typeface="+mn-cs"/>
              </a:rPr>
              <a:t>This is the Gospel of the Lord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1" i="1" u="none" strike="noStrike" kern="1200" cap="none" spc="0" normalizeH="0" baseline="0" noProof="0" dirty="0">
                <a:ln>
                  <a:noFill/>
                </a:ln>
                <a:solidFill>
                  <a:srgbClr val="FF0000"/>
                </a:solidFill>
                <a:effectLst/>
                <a:uLnTx/>
                <a:uFillTx/>
                <a:latin typeface="system-ui"/>
                <a:ea typeface="+mn-ea"/>
                <a:cs typeface="+mn-cs"/>
              </a:rPr>
              <a:t>All: </a:t>
            </a:r>
            <a:r>
              <a:rPr kumimoji="0" lang="en-GB" sz="4000" b="1" i="0" u="none" strike="noStrike" kern="1200" cap="none" spc="0" normalizeH="0" baseline="0" noProof="0" dirty="0">
                <a:ln>
                  <a:noFill/>
                </a:ln>
                <a:solidFill>
                  <a:prstClr val="black"/>
                </a:solidFill>
                <a:effectLst/>
                <a:uLnTx/>
                <a:uFillTx/>
                <a:latin typeface="system-ui"/>
                <a:ea typeface="+mn-ea"/>
                <a:cs typeface="+mn-cs"/>
              </a:rPr>
              <a:t>Praise to you O Christ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srgbClr val="000000"/>
              </a:solidFill>
              <a:effectLst/>
              <a:uLnTx/>
              <a:uFillTx/>
              <a:latin typeface="system-ui"/>
              <a:ea typeface="+mn-ea"/>
              <a:cs typeface="+mn-cs"/>
            </a:endParaRPr>
          </a:p>
        </p:txBody>
      </p:sp>
    </p:spTree>
    <p:extLst>
      <p:ext uri="{BB962C8B-B14F-4D97-AF65-F5344CB8AC3E}">
        <p14:creationId xmlns:p14="http://schemas.microsoft.com/office/powerpoint/2010/main" val="19820694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7BD7FCF-A254-4A97-A15C-319B676226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52FFAF72-6204-4676-9C6F-9A4CC4D91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5" name="TextBox 4">
            <a:extLst>
              <a:ext uri="{FF2B5EF4-FFF2-40B4-BE49-F238E27FC236}">
                <a16:creationId xmlns:a16="http://schemas.microsoft.com/office/drawing/2014/main" id="{3B8D8DD0-4A35-4CEF-ABA3-89C6FB395741}"/>
              </a:ext>
            </a:extLst>
          </p:cNvPr>
          <p:cNvSpPr txBox="1"/>
          <p:nvPr/>
        </p:nvSpPr>
        <p:spPr>
          <a:xfrm>
            <a:off x="7568368" y="873066"/>
            <a:ext cx="2712223" cy="100249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b="1" kern="1200" dirty="0">
                <a:solidFill>
                  <a:schemeClr val="accent4"/>
                </a:solidFill>
                <a:latin typeface="+mj-lt"/>
                <a:ea typeface="+mj-ea"/>
                <a:cs typeface="+mj-cs"/>
              </a:rPr>
              <a:t>Sermon</a:t>
            </a:r>
          </a:p>
        </p:txBody>
      </p:sp>
    </p:spTree>
    <p:extLst>
      <p:ext uri="{BB962C8B-B14F-4D97-AF65-F5344CB8AC3E}">
        <p14:creationId xmlns:p14="http://schemas.microsoft.com/office/powerpoint/2010/main" val="35952330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774098B4-286F-44C4-8CA8-C54E934B3CA8}"/>
              </a:ext>
            </a:extLst>
          </p:cNvPr>
          <p:cNvSpPr txBox="1"/>
          <p:nvPr/>
        </p:nvSpPr>
        <p:spPr>
          <a:xfrm>
            <a:off x="848680" y="388911"/>
            <a:ext cx="11175740" cy="7852791"/>
          </a:xfrm>
          <a:prstGeom prst="rect">
            <a:avLst/>
          </a:prstGeom>
          <a:noFill/>
        </p:spPr>
        <p:txBody>
          <a:bodyPr wrap="square">
            <a:spAutoFit/>
          </a:bodyPr>
          <a:lstStyle/>
          <a:p>
            <a:pPr>
              <a:lnSpc>
                <a:spcPct val="150000"/>
              </a:lnSpc>
              <a:spcAft>
                <a:spcPts val="1000"/>
              </a:spcAft>
            </a:pPr>
            <a:r>
              <a:rPr lang="en-GB" sz="3600" b="1" spc="15" dirty="0">
                <a:solidFill>
                  <a:schemeClr val="accent4"/>
                </a:solidFill>
                <a:effectLst/>
                <a:latin typeface="Open Sans" panose="020B0606030504020204" pitchFamily="34" charset="0"/>
                <a:ea typeface="Open Sans" panose="020B0606030504020204" pitchFamily="34" charset="0"/>
                <a:cs typeface="Open Sans" panose="020B0606030504020204" pitchFamily="34" charset="0"/>
              </a:rPr>
              <a:t>Creed</a:t>
            </a:r>
          </a:p>
          <a:p>
            <a:pPr>
              <a:lnSpc>
                <a:spcPct val="150000"/>
              </a:lnSpc>
              <a:spcAft>
                <a:spcPts val="1000"/>
              </a:spcAft>
            </a:pPr>
            <a:r>
              <a:rPr lang="en-GB" sz="3600" i="1" dirty="0">
                <a:solidFill>
                  <a:srgbClr val="FF0000"/>
                </a:solidFill>
                <a:effectLst/>
                <a:latin typeface="Open Sans" panose="020B0606030504020204" pitchFamily="34" charset="0"/>
                <a:ea typeface="Open Sans" panose="020B0606030504020204" pitchFamily="34" charset="0"/>
                <a:cs typeface="Open Sans" panose="020B0606030504020204" pitchFamily="34" charset="0"/>
              </a:rPr>
              <a:t>We stand to affirm our Faith</a:t>
            </a:r>
          </a:p>
          <a:p>
            <a:pPr algn="l">
              <a:lnSpc>
                <a:spcPct val="150000"/>
              </a:lnSpc>
            </a:pPr>
            <a:r>
              <a:rPr lang="en-GB" sz="3600" b="0" i="1" dirty="0">
                <a:solidFill>
                  <a:srgbClr val="002060"/>
                </a:solidFill>
                <a:effectLst/>
                <a:latin typeface="Open Sans" panose="020B0606030504020204" pitchFamily="34" charset="0"/>
                <a:ea typeface="Open Sans" panose="020B0606030504020204" pitchFamily="34" charset="0"/>
                <a:cs typeface="Open Sans" panose="020B0606030504020204" pitchFamily="34" charset="0"/>
              </a:rPr>
              <a:t>All</a:t>
            </a:r>
            <a:r>
              <a:rPr lang="en-GB" sz="3600" b="0" i="0" dirty="0">
                <a:solidFill>
                  <a:srgbClr val="002060"/>
                </a:solidFill>
                <a:effectLst/>
                <a:latin typeface="Open Sans" panose="020B0606030504020204" pitchFamily="34" charset="0"/>
                <a:ea typeface="Open Sans" panose="020B0606030504020204" pitchFamily="34" charset="0"/>
                <a:cs typeface="Open Sans" panose="020B0606030504020204" pitchFamily="34" charset="0"/>
              </a:rPr>
              <a:t> </a:t>
            </a:r>
            <a:r>
              <a:rPr lang="en-GB" sz="3600" b="0" i="0"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  </a:t>
            </a:r>
            <a:r>
              <a:rPr lang="en-GB" sz="3600" b="1"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We believe in one God,</a:t>
            </a:r>
            <a:endParaRPr lang="en-GB" sz="3600" b="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	the Father, the Almighty,</a:t>
            </a:r>
            <a:endParaRPr lang="en-GB" sz="3600" b="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	maker of heaven and earth,</a:t>
            </a:r>
            <a:endParaRPr lang="en-GB" sz="3600" b="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	of all that is,</a:t>
            </a:r>
            <a:endParaRPr lang="en-GB" sz="3600" b="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	seen and unseen.</a:t>
            </a:r>
            <a:endParaRPr lang="en-GB" sz="3600" b="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endParaRPr>
          </a:p>
          <a:p>
            <a:pPr>
              <a:lnSpc>
                <a:spcPct val="150000"/>
              </a:lnSpc>
              <a:spcAft>
                <a:spcPts val="1000"/>
              </a:spcAft>
            </a:pPr>
            <a:endParaRPr lang="en-GB" sz="3600" i="1"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a:lnSpc>
                <a:spcPct val="150000"/>
              </a:lnSpc>
              <a:spcAft>
                <a:spcPts val="1000"/>
              </a:spcAft>
            </a:pPr>
            <a:endParaRPr lang="en-GB" sz="3600"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20188261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774098B4-286F-44C4-8CA8-C54E934B3CA8}"/>
              </a:ext>
            </a:extLst>
          </p:cNvPr>
          <p:cNvSpPr txBox="1"/>
          <p:nvPr/>
        </p:nvSpPr>
        <p:spPr>
          <a:xfrm>
            <a:off x="1016260" y="103153"/>
            <a:ext cx="11175740" cy="6651693"/>
          </a:xfrm>
          <a:prstGeom prst="rect">
            <a:avLst/>
          </a:prstGeom>
          <a:noFill/>
        </p:spPr>
        <p:txBody>
          <a:bodyPr wrap="square">
            <a:spAutoFit/>
          </a:bodyPr>
          <a:lstStyle/>
          <a:p>
            <a:pPr algn="l">
              <a:lnSpc>
                <a:spcPct val="150000"/>
              </a:lnSpc>
            </a:pPr>
            <a:r>
              <a:rPr lang="en-GB" sz="3600" b="1" i="0" dirty="0">
                <a:solidFill>
                  <a:schemeClr val="bg1"/>
                </a:solidFill>
                <a:effectLst/>
                <a:latin typeface="Open Sans" panose="020B0606030504020204" pitchFamily="34" charset="0"/>
              </a:rPr>
              <a:t>We believe in one Lord, Jesus Christ,</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the only Son of God,</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eternally begotten of the Father,</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God from God, Light from Light,</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true God from true God,</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begotten, not made,</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of one Being with the Father;</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through him all things were made.</a:t>
            </a:r>
            <a:endParaRPr lang="en-GB" sz="3600" b="0" i="0" dirty="0">
              <a:solidFill>
                <a:schemeClr val="bg1"/>
              </a:solidFill>
              <a:effectLst/>
              <a:latin typeface="Open Sans" panose="020B0606030504020204" pitchFamily="34" charset="0"/>
            </a:endParaRPr>
          </a:p>
        </p:txBody>
      </p:sp>
    </p:spTree>
    <p:extLst>
      <p:ext uri="{BB962C8B-B14F-4D97-AF65-F5344CB8AC3E}">
        <p14:creationId xmlns:p14="http://schemas.microsoft.com/office/powerpoint/2010/main" val="9580311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774098B4-286F-44C4-8CA8-C54E934B3CA8}"/>
              </a:ext>
            </a:extLst>
          </p:cNvPr>
          <p:cNvSpPr txBox="1"/>
          <p:nvPr/>
        </p:nvSpPr>
        <p:spPr>
          <a:xfrm>
            <a:off x="1014736" y="430857"/>
            <a:ext cx="11175740" cy="5820696"/>
          </a:xfrm>
          <a:prstGeom prst="rect">
            <a:avLst/>
          </a:prstGeom>
          <a:noFill/>
        </p:spPr>
        <p:txBody>
          <a:bodyPr wrap="square">
            <a:spAutoFit/>
          </a:bodyPr>
          <a:lstStyle/>
          <a:p>
            <a:pPr algn="l">
              <a:lnSpc>
                <a:spcPct val="150000"/>
              </a:lnSpc>
            </a:pPr>
            <a:r>
              <a:rPr lang="en-GB" sz="3600" b="1" i="0" dirty="0">
                <a:solidFill>
                  <a:schemeClr val="bg1"/>
                </a:solidFill>
                <a:effectLst/>
                <a:latin typeface="Open Sans" panose="020B0606030504020204" pitchFamily="34" charset="0"/>
              </a:rPr>
              <a:t>For us and for our salvation </a:t>
            </a:r>
          </a:p>
          <a:p>
            <a:pPr algn="l">
              <a:lnSpc>
                <a:spcPct val="150000"/>
              </a:lnSpc>
            </a:pPr>
            <a:r>
              <a:rPr lang="en-GB" sz="3600" b="1" i="0" dirty="0">
                <a:solidFill>
                  <a:schemeClr val="bg1"/>
                </a:solidFill>
                <a:effectLst/>
                <a:latin typeface="Open Sans" panose="020B0606030504020204" pitchFamily="34" charset="0"/>
              </a:rPr>
              <a:t>he came down from heaven,</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was incarnate from the Holy Spirit and the Virgin Mary</a:t>
            </a:r>
            <a:r>
              <a:rPr lang="en-GB" sz="3600" dirty="0">
                <a:solidFill>
                  <a:schemeClr val="bg1"/>
                </a:solidFill>
                <a:latin typeface="Open Sans" panose="020B0606030504020204" pitchFamily="34" charset="0"/>
              </a:rPr>
              <a:t> </a:t>
            </a:r>
            <a:r>
              <a:rPr lang="en-GB" sz="3600" b="1" i="0" dirty="0">
                <a:solidFill>
                  <a:schemeClr val="bg1"/>
                </a:solidFill>
                <a:effectLst/>
                <a:latin typeface="Open Sans" panose="020B0606030504020204" pitchFamily="34" charset="0"/>
              </a:rPr>
              <a:t>and was made man.</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For our sake he was crucified </a:t>
            </a:r>
          </a:p>
          <a:p>
            <a:pPr algn="l">
              <a:lnSpc>
                <a:spcPct val="150000"/>
              </a:lnSpc>
            </a:pPr>
            <a:r>
              <a:rPr lang="en-GB" sz="3600" b="1" i="0" dirty="0">
                <a:solidFill>
                  <a:schemeClr val="bg1"/>
                </a:solidFill>
                <a:effectLst/>
                <a:latin typeface="Open Sans" panose="020B0606030504020204" pitchFamily="34" charset="0"/>
              </a:rPr>
              <a:t>under Pontius Pilate;</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he suffered death and was buried.</a:t>
            </a:r>
            <a:endParaRPr lang="en-GB" sz="3600" b="0" i="0" dirty="0">
              <a:solidFill>
                <a:schemeClr val="bg1"/>
              </a:solidFill>
              <a:effectLst/>
              <a:latin typeface="Open Sans" panose="020B0606030504020204" pitchFamily="34" charset="0"/>
            </a:endParaRPr>
          </a:p>
        </p:txBody>
      </p:sp>
    </p:spTree>
    <p:extLst>
      <p:ext uri="{BB962C8B-B14F-4D97-AF65-F5344CB8AC3E}">
        <p14:creationId xmlns:p14="http://schemas.microsoft.com/office/powerpoint/2010/main" val="9011302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774098B4-286F-44C4-8CA8-C54E934B3CA8}"/>
              </a:ext>
            </a:extLst>
          </p:cNvPr>
          <p:cNvSpPr txBox="1"/>
          <p:nvPr/>
        </p:nvSpPr>
        <p:spPr>
          <a:xfrm>
            <a:off x="823513" y="430856"/>
            <a:ext cx="11175740" cy="5820696"/>
          </a:xfrm>
          <a:prstGeom prst="rect">
            <a:avLst/>
          </a:prstGeom>
          <a:noFill/>
        </p:spPr>
        <p:txBody>
          <a:bodyPr wrap="square">
            <a:spAutoFit/>
          </a:bodyPr>
          <a:lstStyle/>
          <a:p>
            <a:pPr algn="l">
              <a:lnSpc>
                <a:spcPct val="150000"/>
              </a:lnSpc>
            </a:pPr>
            <a:r>
              <a:rPr lang="en-GB" sz="3600" b="1" i="0" dirty="0">
                <a:solidFill>
                  <a:schemeClr val="bg1"/>
                </a:solidFill>
                <a:effectLst/>
                <a:latin typeface="Open Sans" panose="020B0606030504020204" pitchFamily="34" charset="0"/>
              </a:rPr>
              <a:t>On the third day he rose again</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in accordance with the Scriptures;</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he ascended into heaven</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and is seated at the right hand of the Father.</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He will come again in glory to judge the living and the dead,</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and his kingdom will have no end.</a:t>
            </a:r>
            <a:endParaRPr lang="en-GB" sz="3600" b="0" i="0" dirty="0">
              <a:solidFill>
                <a:schemeClr val="bg1"/>
              </a:solidFill>
              <a:effectLst/>
              <a:latin typeface="Open Sans" panose="020B0606030504020204" pitchFamily="34" charset="0"/>
            </a:endParaRPr>
          </a:p>
        </p:txBody>
      </p:sp>
    </p:spTree>
    <p:extLst>
      <p:ext uri="{BB962C8B-B14F-4D97-AF65-F5344CB8AC3E}">
        <p14:creationId xmlns:p14="http://schemas.microsoft.com/office/powerpoint/2010/main" val="23690657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774098B4-286F-44C4-8CA8-C54E934B3CA8}"/>
              </a:ext>
            </a:extLst>
          </p:cNvPr>
          <p:cNvSpPr txBox="1"/>
          <p:nvPr/>
        </p:nvSpPr>
        <p:spPr>
          <a:xfrm>
            <a:off x="865458" y="707692"/>
            <a:ext cx="11175740" cy="5806077"/>
          </a:xfrm>
          <a:prstGeom prst="rect">
            <a:avLst/>
          </a:prstGeom>
          <a:noFill/>
        </p:spPr>
        <p:txBody>
          <a:bodyPr wrap="square">
            <a:spAutoFit/>
          </a:bodyPr>
          <a:lstStyle/>
          <a:p>
            <a:pPr algn="l">
              <a:lnSpc>
                <a:spcPct val="150000"/>
              </a:lnSpc>
            </a:pPr>
            <a:r>
              <a:rPr lang="en-GB" sz="3600" b="1" i="0" dirty="0">
                <a:solidFill>
                  <a:schemeClr val="bg1"/>
                </a:solidFill>
                <a:effectLst/>
                <a:latin typeface="Open Sans" panose="020B0606030504020204" pitchFamily="34" charset="0"/>
              </a:rPr>
              <a:t>We believe in the Holy Spirit,</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the Lord, the giver of life,</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who proceeds from the Father and the Son,</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who with the Father and the Son </a:t>
            </a:r>
          </a:p>
          <a:p>
            <a:pPr algn="l">
              <a:lnSpc>
                <a:spcPct val="150000"/>
              </a:lnSpc>
            </a:pPr>
            <a:r>
              <a:rPr lang="en-GB" sz="3600" b="1" i="0" dirty="0">
                <a:solidFill>
                  <a:schemeClr val="bg1"/>
                </a:solidFill>
                <a:effectLst/>
                <a:latin typeface="Open Sans" panose="020B0606030504020204" pitchFamily="34" charset="0"/>
              </a:rPr>
              <a:t>is worshipped and glorified,</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who has spoken through the prophets.</a:t>
            </a:r>
            <a:endParaRPr lang="en-GB" sz="3600" b="0" i="0" dirty="0">
              <a:solidFill>
                <a:schemeClr val="bg1"/>
              </a:solidFill>
              <a:effectLst/>
              <a:latin typeface="Open Sans" panose="020B0606030504020204" pitchFamily="34" charset="0"/>
            </a:endParaRPr>
          </a:p>
          <a:p>
            <a:pPr>
              <a:lnSpc>
                <a:spcPct val="150000"/>
              </a:lnSpc>
              <a:spcAft>
                <a:spcPts val="1000"/>
              </a:spcAft>
            </a:pPr>
            <a:endParaRPr lang="en-GB" sz="3600"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9567386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DA9D7B9-A79E-4CBD-88DD-E29738E97732}"/>
              </a:ext>
            </a:extLst>
          </p:cNvPr>
          <p:cNvSpPr txBox="1"/>
          <p:nvPr/>
        </p:nvSpPr>
        <p:spPr>
          <a:xfrm>
            <a:off x="940103" y="446436"/>
            <a:ext cx="11175740" cy="6637073"/>
          </a:xfrm>
          <a:prstGeom prst="rect">
            <a:avLst/>
          </a:prstGeom>
          <a:noFill/>
        </p:spPr>
        <p:txBody>
          <a:bodyPr wrap="square">
            <a:spAutoFit/>
          </a:bodyPr>
          <a:lstStyle/>
          <a:p>
            <a:pPr algn="l">
              <a:lnSpc>
                <a:spcPct val="150000"/>
              </a:lnSpc>
            </a:pPr>
            <a:r>
              <a:rPr lang="en-GB" sz="3600" b="1" i="0" dirty="0">
                <a:solidFill>
                  <a:schemeClr val="bg1"/>
                </a:solidFill>
                <a:effectLst/>
                <a:latin typeface="Open Sans" panose="020B0606030504020204" pitchFamily="34" charset="0"/>
              </a:rPr>
              <a:t>We believe in one holy catholic </a:t>
            </a:r>
          </a:p>
          <a:p>
            <a:pPr algn="l">
              <a:lnSpc>
                <a:spcPct val="150000"/>
              </a:lnSpc>
            </a:pPr>
            <a:r>
              <a:rPr lang="en-GB" sz="3600" b="1" i="0" dirty="0">
                <a:solidFill>
                  <a:schemeClr val="bg1"/>
                </a:solidFill>
                <a:effectLst/>
                <a:latin typeface="Open Sans" panose="020B0606030504020204" pitchFamily="34" charset="0"/>
              </a:rPr>
              <a:t>and apostolic Church.</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We acknowledge one baptism for the forgiveness of sins.</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We look for the resurrection of the dead,</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and the life of the world to come.</a:t>
            </a:r>
            <a:endParaRPr lang="en-GB" sz="3600" b="0" i="0" dirty="0">
              <a:solidFill>
                <a:schemeClr val="bg1"/>
              </a:solidFill>
              <a:effectLst/>
              <a:latin typeface="Open Sans" panose="020B0606030504020204" pitchFamily="34" charset="0"/>
            </a:endParaRPr>
          </a:p>
          <a:p>
            <a:pPr algn="l">
              <a:lnSpc>
                <a:spcPct val="150000"/>
              </a:lnSpc>
            </a:pPr>
            <a:r>
              <a:rPr lang="en-GB" sz="3600" b="1" i="0" dirty="0">
                <a:solidFill>
                  <a:schemeClr val="bg1"/>
                </a:solidFill>
                <a:effectLst/>
                <a:latin typeface="Open Sans" panose="020B0606030504020204" pitchFamily="34" charset="0"/>
              </a:rPr>
              <a:t>Amen.</a:t>
            </a:r>
            <a:endParaRPr lang="en-GB" sz="3600" b="0" i="0" dirty="0">
              <a:solidFill>
                <a:schemeClr val="bg1"/>
              </a:solidFill>
              <a:effectLst/>
              <a:latin typeface="Open Sans" panose="020B0606030504020204" pitchFamily="34" charset="0"/>
            </a:endParaRPr>
          </a:p>
          <a:p>
            <a:pPr>
              <a:lnSpc>
                <a:spcPct val="150000"/>
              </a:lnSpc>
              <a:spcAft>
                <a:spcPts val="1000"/>
              </a:spcAft>
            </a:pPr>
            <a:endParaRPr lang="en-GB" sz="3600"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2254028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1329672" y="378390"/>
            <a:ext cx="10170219" cy="7017306"/>
          </a:xfrm>
          <a:prstGeom prst="rect">
            <a:avLst/>
          </a:prstGeom>
          <a:noFill/>
        </p:spPr>
        <p:txBody>
          <a:bodyPr wrap="square" rtlCol="0">
            <a:spAutoFit/>
          </a:bodyPr>
          <a:lstStyle/>
          <a:p>
            <a:pPr lvl="0">
              <a:defRPr/>
            </a:pPr>
            <a:r>
              <a:rPr lang="en-GB" sz="5400" dirty="0">
                <a:solidFill>
                  <a:prstClr val="white"/>
                </a:solidFill>
              </a:rPr>
              <a:t>Thou </a:t>
            </a:r>
            <a:r>
              <a:rPr lang="en-GB" sz="5400" dirty="0" err="1">
                <a:solidFill>
                  <a:prstClr val="white"/>
                </a:solidFill>
              </a:rPr>
              <a:t>wast</a:t>
            </a:r>
            <a:r>
              <a:rPr lang="en-GB" sz="5400" dirty="0">
                <a:solidFill>
                  <a:prstClr val="white"/>
                </a:solidFill>
              </a:rPr>
              <a:t> their rock, </a:t>
            </a:r>
          </a:p>
          <a:p>
            <a:pPr lvl="0">
              <a:defRPr/>
            </a:pPr>
            <a:r>
              <a:rPr lang="en-GB" sz="5400" dirty="0">
                <a:solidFill>
                  <a:prstClr val="white"/>
                </a:solidFill>
              </a:rPr>
              <a:t>their fortress, and their might:</a:t>
            </a:r>
          </a:p>
          <a:p>
            <a:pPr lvl="0">
              <a:defRPr/>
            </a:pPr>
            <a:r>
              <a:rPr lang="en-GB" sz="5400" dirty="0">
                <a:solidFill>
                  <a:prstClr val="white"/>
                </a:solidFill>
              </a:rPr>
              <a:t>Thou, Lord, their Captain </a:t>
            </a:r>
          </a:p>
          <a:p>
            <a:pPr lvl="0">
              <a:defRPr/>
            </a:pPr>
            <a:r>
              <a:rPr lang="en-GB" sz="5400" dirty="0">
                <a:solidFill>
                  <a:prstClr val="white"/>
                </a:solidFill>
              </a:rPr>
              <a:t>in the well-fought fight,</a:t>
            </a:r>
          </a:p>
          <a:p>
            <a:pPr lvl="0">
              <a:defRPr/>
            </a:pPr>
            <a:r>
              <a:rPr lang="en-GB" sz="5400" dirty="0">
                <a:solidFill>
                  <a:prstClr val="white"/>
                </a:solidFill>
              </a:rPr>
              <a:t>Thou, in the darkness, </a:t>
            </a:r>
          </a:p>
          <a:p>
            <a:pPr lvl="0">
              <a:defRPr/>
            </a:pPr>
            <a:r>
              <a:rPr lang="en-GB" sz="5400" dirty="0">
                <a:solidFill>
                  <a:prstClr val="white"/>
                </a:solidFill>
              </a:rPr>
              <a:t>still their one true light.  </a:t>
            </a:r>
          </a:p>
          <a:p>
            <a:pPr lvl="0">
              <a:defRPr/>
            </a:pPr>
            <a:r>
              <a:rPr lang="en-GB" sz="5400" dirty="0">
                <a:solidFill>
                  <a:prstClr val="white"/>
                </a:solidFill>
              </a:rPr>
              <a:t>Alleluia, alleluia!</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5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60141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6495DF-CC55-2644-1F98-362E10183BD7}"/>
              </a:ext>
            </a:extLst>
          </p:cNvPr>
          <p:cNvPicPr>
            <a:picLocks noChangeAspect="1"/>
          </p:cNvPicPr>
          <p:nvPr/>
        </p:nvPicPr>
        <p:blipFill>
          <a:blip r:embed="rId2"/>
          <a:stretch>
            <a:fillRect/>
          </a:stretch>
        </p:blipFill>
        <p:spPr>
          <a:xfrm>
            <a:off x="388810" y="1702225"/>
            <a:ext cx="3461850" cy="3453550"/>
          </a:xfrm>
          <a:prstGeom prst="rect">
            <a:avLst/>
          </a:prstGeom>
        </p:spPr>
      </p:pic>
      <p:sp>
        <p:nvSpPr>
          <p:cNvPr id="3" name="Rectangle 2">
            <a:extLst>
              <a:ext uri="{FF2B5EF4-FFF2-40B4-BE49-F238E27FC236}">
                <a16:creationId xmlns:a16="http://schemas.microsoft.com/office/drawing/2014/main" id="{F412A695-A578-D842-ED0C-631AE2D9AEC9}"/>
              </a:ext>
            </a:extLst>
          </p:cNvPr>
          <p:cNvSpPr/>
          <p:nvPr/>
        </p:nvSpPr>
        <p:spPr>
          <a:xfrm>
            <a:off x="180653" y="1110543"/>
            <a:ext cx="3393686" cy="1754326"/>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a:ln w="0"/>
                <a:solidFill>
                  <a:srgbClr val="70AD47">
                    <a:lumMod val="75000"/>
                  </a:srgbClr>
                </a:solidFill>
                <a:effectLst>
                  <a:outerShdw blurRad="38100" dist="25400" dir="5400000" algn="ctr" rotWithShape="0">
                    <a:srgbClr val="6E747A">
                      <a:alpha val="43000"/>
                    </a:srgbClr>
                  </a:outerShdw>
                </a:effectLst>
                <a:uLnTx/>
                <a:uFillTx/>
                <a:latin typeface="Calibri" panose="020F0502020204030204"/>
                <a:ea typeface="+mn-ea"/>
                <a:cs typeface="+mn-cs"/>
              </a:rPr>
              <a:t>The</a:t>
            </a:r>
            <a:r>
              <a:rPr kumimoji="0" lang="en-US" sz="5400" b="0" i="0" u="none" strike="noStrike" kern="1200" cap="none" spc="0" normalizeH="0" baseline="0" noProof="0" dirty="0">
                <a:ln w="0"/>
                <a:solidFill>
                  <a:srgbClr val="4472C4"/>
                </a:solidFill>
                <a:effectLst>
                  <a:outerShdw blurRad="38100" dist="25400" dir="5400000" algn="ctr" rotWithShape="0">
                    <a:srgbClr val="6E747A">
                      <a:alpha val="43000"/>
                    </a:srgbClr>
                  </a:outerShdw>
                </a:effectLst>
                <a:uLnTx/>
                <a:uFillTx/>
                <a:latin typeface="Calibri" panose="020F0502020204030204"/>
                <a:ea typeface="+mn-ea"/>
                <a:cs typeface="+mn-cs"/>
              </a:rPr>
              <a:t> </a:t>
            </a:r>
            <a:r>
              <a:rPr kumimoji="0" lang="en-US" sz="5400" b="1" i="0" u="none" strike="noStrike" kern="1200" cap="none" spc="0" normalizeH="0" baseline="0" noProof="0" dirty="0">
                <a:ln w="0"/>
                <a:solidFill>
                  <a:srgbClr val="7030A0"/>
                </a:solidFill>
                <a:effectLst>
                  <a:outerShdw blurRad="38100" dist="25400" dir="5400000" algn="ctr" rotWithShape="0">
                    <a:srgbClr val="6E747A">
                      <a:alpha val="43000"/>
                    </a:srgbClr>
                  </a:outerShdw>
                </a:effectLst>
                <a:uLnTx/>
                <a:uFillTx/>
                <a:latin typeface="Calibri" panose="020F0502020204030204"/>
                <a:ea typeface="+mn-ea"/>
                <a:cs typeface="+mn-cs"/>
              </a:rPr>
              <a:t>prayer</a:t>
            </a:r>
            <a:r>
              <a:rPr kumimoji="0" lang="en-US" sz="5400" b="0" i="0" u="none" strike="noStrike" kern="1200" cap="none" spc="0" normalizeH="0" baseline="0" noProof="0" dirty="0">
                <a:ln w="0"/>
                <a:solidFill>
                  <a:srgbClr val="4472C4"/>
                </a:solidFill>
                <a:effectLst>
                  <a:outerShdw blurRad="38100" dist="25400" dir="5400000" algn="ctr" rotWithShape="0">
                    <a:srgbClr val="6E747A">
                      <a:alpha val="43000"/>
                    </a:srgbClr>
                  </a:outerShdw>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a:ln w="0"/>
                <a:solidFill>
                  <a:srgbClr val="70AD47">
                    <a:lumMod val="75000"/>
                  </a:srgbClr>
                </a:solidFill>
                <a:effectLst>
                  <a:outerShdw blurRad="38100" dist="25400" dir="5400000" algn="ctr" rotWithShape="0">
                    <a:srgbClr val="6E747A">
                      <a:alpha val="43000"/>
                    </a:srgbClr>
                  </a:outerShdw>
                </a:effectLst>
                <a:uLnTx/>
                <a:uFillTx/>
                <a:latin typeface="Calibri" panose="020F0502020204030204"/>
                <a:ea typeface="+mn-ea"/>
                <a:cs typeface="+mn-cs"/>
              </a:rPr>
              <a:t>for</a:t>
            </a:r>
          </a:p>
        </p:txBody>
      </p:sp>
      <p:sp>
        <p:nvSpPr>
          <p:cNvPr id="4" name="TextBox 3">
            <a:extLst>
              <a:ext uri="{FF2B5EF4-FFF2-40B4-BE49-F238E27FC236}">
                <a16:creationId xmlns:a16="http://schemas.microsoft.com/office/drawing/2014/main" id="{A54BA89F-82C0-45AD-58A5-27CBF80368C2}"/>
              </a:ext>
            </a:extLst>
          </p:cNvPr>
          <p:cNvSpPr txBox="1"/>
          <p:nvPr/>
        </p:nvSpPr>
        <p:spPr>
          <a:xfrm>
            <a:off x="3937518" y="280318"/>
            <a:ext cx="8347788" cy="80945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God of Mission,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who alone brings growth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to your church, send your </a:t>
            </a:r>
            <a:r>
              <a:rPr kumimoji="0" lang="en-GB" sz="4000" b="1" i="0" u="none" strike="noStrike" kern="1200" cap="none" spc="0" normalizeH="0" baseline="0" noProof="0" dirty="0">
                <a:ln>
                  <a:noFill/>
                </a:ln>
                <a:solidFill>
                  <a:srgbClr val="00B050"/>
                </a:solidFill>
                <a:effectLst/>
                <a:uLnTx/>
                <a:uFillTx/>
                <a:latin typeface="Calibri" panose="020F0502020204030204"/>
                <a:ea typeface="+mn-ea"/>
                <a:cs typeface="+mn-cs"/>
              </a:rPr>
              <a:t>Holy Spirit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To give </a:t>
            </a:r>
            <a:r>
              <a:rPr kumimoji="0" lang="en-GB" sz="4000" b="1" i="0" u="none" strike="noStrike" kern="1200" cap="none" spc="0" normalizeH="0" baseline="0" noProof="0" dirty="0">
                <a:ln>
                  <a:noFill/>
                </a:ln>
                <a:solidFill>
                  <a:srgbClr val="00B050"/>
                </a:solidFill>
                <a:effectLst/>
                <a:uLnTx/>
                <a:uFillTx/>
                <a:latin typeface="Calibri" panose="020F0502020204030204"/>
                <a:ea typeface="+mn-ea"/>
                <a:cs typeface="+mn-cs"/>
              </a:rPr>
              <a:t>Vision </a:t>
            </a: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to our planning,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1" i="0" u="none" strike="noStrike" kern="1200" cap="none" spc="0" normalizeH="0" baseline="0" noProof="0" dirty="0">
                <a:ln>
                  <a:noFill/>
                </a:ln>
                <a:solidFill>
                  <a:srgbClr val="00B050"/>
                </a:solidFill>
                <a:effectLst/>
                <a:uLnTx/>
                <a:uFillTx/>
                <a:latin typeface="Calibri" panose="020F0502020204030204"/>
                <a:ea typeface="+mn-ea"/>
                <a:cs typeface="+mn-cs"/>
              </a:rPr>
              <a:t>Wisdom</a:t>
            </a: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 to our Actions,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and </a:t>
            </a:r>
            <a:r>
              <a:rPr kumimoji="0" lang="en-GB" sz="4000" b="1" i="0" u="none" strike="noStrike" kern="1200" cap="none" spc="0" normalizeH="0" baseline="0" noProof="0" dirty="0">
                <a:ln>
                  <a:noFill/>
                </a:ln>
                <a:solidFill>
                  <a:srgbClr val="00B050"/>
                </a:solidFill>
                <a:effectLst/>
                <a:uLnTx/>
                <a:uFillTx/>
                <a:latin typeface="Calibri" panose="020F0502020204030204"/>
                <a:ea typeface="+mn-ea"/>
                <a:cs typeface="+mn-cs"/>
              </a:rPr>
              <a:t>Power</a:t>
            </a: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 to our Witness.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Help our church to grow in numbers,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in </a:t>
            </a:r>
            <a:r>
              <a:rPr kumimoji="0" lang="en-GB" sz="4000" b="1" i="0" u="none" strike="noStrike" kern="1200" cap="none" spc="0" normalizeH="0" baseline="0" noProof="0" dirty="0">
                <a:ln>
                  <a:noFill/>
                </a:ln>
                <a:solidFill>
                  <a:srgbClr val="00B050"/>
                </a:solidFill>
                <a:effectLst/>
                <a:uLnTx/>
                <a:uFillTx/>
                <a:latin typeface="Calibri" panose="020F0502020204030204"/>
                <a:ea typeface="+mn-ea"/>
                <a:cs typeface="+mn-cs"/>
              </a:rPr>
              <a:t>Spiritual Commitment </a:t>
            </a: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to You,</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And in </a:t>
            </a:r>
            <a:r>
              <a:rPr kumimoji="0" lang="en-GB" sz="4000" b="1" i="0" u="none" strike="noStrike" kern="1200" cap="none" spc="0" normalizeH="0" baseline="0" noProof="0" dirty="0">
                <a:ln>
                  <a:noFill/>
                </a:ln>
                <a:solidFill>
                  <a:srgbClr val="00B050"/>
                </a:solidFill>
                <a:effectLst/>
                <a:uLnTx/>
                <a:uFillTx/>
                <a:latin typeface="Calibri" panose="020F0502020204030204"/>
                <a:ea typeface="+mn-ea"/>
                <a:cs typeface="+mn-cs"/>
              </a:rPr>
              <a:t>Service</a:t>
            </a: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 to our local Community.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7030A0"/>
                </a:solidFill>
                <a:effectLst/>
                <a:uLnTx/>
                <a:uFillTx/>
                <a:latin typeface="Calibri" panose="020F0502020204030204"/>
                <a:ea typeface="+mn-ea"/>
                <a:cs typeface="+mn-cs"/>
              </a:rPr>
              <a:t>Through Jesus Christ our Lord. Amen.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77599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6A1D5445-0893-870F-EE6B-9B979260B886}"/>
              </a:ext>
            </a:extLst>
          </p:cNvPr>
          <p:cNvSpPr txBox="1"/>
          <p:nvPr/>
        </p:nvSpPr>
        <p:spPr>
          <a:xfrm>
            <a:off x="348538" y="567736"/>
            <a:ext cx="11014707" cy="6073458"/>
          </a:xfrm>
          <a:prstGeom prst="rect">
            <a:avLst/>
          </a:prstGeom>
          <a:noFill/>
        </p:spPr>
        <p:txBody>
          <a:bodyPr wrap="square">
            <a:spAutoFit/>
          </a:bodyPr>
          <a:lstStyle/>
          <a:p>
            <a:pPr>
              <a:lnSpc>
                <a:spcPct val="115000"/>
              </a:lnSpc>
              <a:spcAft>
                <a:spcPts val="1000"/>
              </a:spcAft>
              <a:tabLst>
                <a:tab pos="719455" algn="l"/>
                <a:tab pos="899160" algn="l"/>
                <a:tab pos="1078865" algn="l"/>
                <a:tab pos="1258570" algn="l"/>
                <a:tab pos="1438275" algn="l"/>
                <a:tab pos="1617980" algn="l"/>
                <a:tab pos="1797685" algn="l"/>
                <a:tab pos="1977390" algn="l"/>
                <a:tab pos="2157095" algn="l"/>
                <a:tab pos="2336800" algn="l"/>
                <a:tab pos="2516505" algn="l"/>
              </a:tabLst>
            </a:pPr>
            <a:r>
              <a:rPr lang="en-GB" sz="4000" b="1" dirty="0">
                <a:solidFill>
                  <a:schemeClr val="accent4"/>
                </a:solidFill>
                <a:effectLst/>
                <a:latin typeface="Segoe UI Historic" panose="020B0502040204020203" pitchFamily="34" charset="0"/>
                <a:ea typeface="Calibri" panose="020F0502020204030204" pitchFamily="34" charset="0"/>
                <a:cs typeface="Times New Roman" panose="02020603050405020304" pitchFamily="18" charset="0"/>
              </a:rPr>
              <a:t>Prayers of Intercession</a:t>
            </a:r>
          </a:p>
          <a:p>
            <a:pPr>
              <a:lnSpc>
                <a:spcPct val="115000"/>
              </a:lnSpc>
              <a:spcAft>
                <a:spcPts val="1000"/>
              </a:spcAft>
              <a:tabLst>
                <a:tab pos="719455" algn="l"/>
                <a:tab pos="899160" algn="l"/>
                <a:tab pos="1078865" algn="l"/>
                <a:tab pos="1258570" algn="l"/>
                <a:tab pos="1438275" algn="l"/>
                <a:tab pos="1617980" algn="l"/>
                <a:tab pos="1797685" algn="l"/>
                <a:tab pos="1977390" algn="l"/>
                <a:tab pos="2157095" algn="l"/>
                <a:tab pos="2336800" algn="l"/>
                <a:tab pos="2516505" algn="l"/>
              </a:tabLst>
            </a:pPr>
            <a:endParaRPr lang="en-GB" sz="4000" b="1" dirty="0">
              <a:solidFill>
                <a:srgbClr val="FF0000"/>
              </a:solidFill>
              <a:effectLst/>
              <a:latin typeface="Segoe UI Historic" panose="020B0502040204020203" pitchFamily="34" charset="0"/>
              <a:ea typeface="Calibri" panose="020F0502020204030204" pitchFamily="34" charset="0"/>
              <a:cs typeface="Times New Roman" panose="02020603050405020304" pitchFamily="18" charset="0"/>
            </a:endParaRPr>
          </a:p>
          <a:p>
            <a:pPr algn="l"/>
            <a:r>
              <a:rPr lang="en-GB" sz="4000" b="1" i="1" dirty="0">
                <a:solidFill>
                  <a:srgbClr val="FF0000"/>
                </a:solidFill>
                <a:effectLst/>
                <a:latin typeface="Open Sans" panose="020B0606030504020204" pitchFamily="34" charset="0"/>
              </a:rPr>
              <a:t>And at the end</a:t>
            </a:r>
            <a:endParaRPr lang="en-GB" sz="4000" b="1" i="0" dirty="0">
              <a:solidFill>
                <a:srgbClr val="FF0000"/>
              </a:solidFill>
              <a:effectLst/>
              <a:latin typeface="Open Sans" panose="020B0606030504020204" pitchFamily="34" charset="0"/>
            </a:endParaRPr>
          </a:p>
          <a:p>
            <a:pPr algn="l"/>
            <a:r>
              <a:rPr lang="en-GB" sz="4000" b="0" i="0" dirty="0">
                <a:solidFill>
                  <a:srgbClr val="FF0000"/>
                </a:solidFill>
                <a:effectLst/>
                <a:latin typeface="Open Sans" panose="020B0606030504020204" pitchFamily="34" charset="0"/>
              </a:rPr>
              <a:t>		</a:t>
            </a:r>
          </a:p>
          <a:p>
            <a:pPr algn="l"/>
            <a:r>
              <a:rPr lang="en-GB" sz="4000" b="0" i="0" dirty="0">
                <a:solidFill>
                  <a:schemeClr val="bg1"/>
                </a:solidFill>
                <a:effectLst/>
                <a:latin typeface="Open Sans" panose="020B0606030504020204" pitchFamily="34" charset="0"/>
              </a:rPr>
              <a:t>Merciful Father,</a:t>
            </a:r>
          </a:p>
          <a:p>
            <a:pPr algn="l"/>
            <a:r>
              <a:rPr lang="en-GB" sz="4000" b="0" i="1" dirty="0">
                <a:solidFill>
                  <a:srgbClr val="FF0000"/>
                </a:solidFill>
                <a:effectLst/>
                <a:latin typeface="Open Sans" panose="020B0606030504020204" pitchFamily="34" charset="0"/>
              </a:rPr>
              <a:t>	</a:t>
            </a:r>
            <a:r>
              <a:rPr lang="en-GB" sz="4000" b="1" i="1" dirty="0">
                <a:solidFill>
                  <a:srgbClr val="002060"/>
                </a:solidFill>
                <a:effectLst/>
                <a:latin typeface="Open Sans" panose="020B0606030504020204" pitchFamily="34" charset="0"/>
              </a:rPr>
              <a:t>All:</a:t>
            </a:r>
            <a:r>
              <a:rPr lang="en-GB" sz="4000" b="1" i="0" dirty="0">
                <a:solidFill>
                  <a:srgbClr val="002060"/>
                </a:solidFill>
                <a:effectLst/>
                <a:latin typeface="Open Sans" panose="020B0606030504020204" pitchFamily="34" charset="0"/>
              </a:rPr>
              <a:t> </a:t>
            </a:r>
            <a:r>
              <a:rPr lang="en-GB" sz="4000" b="1" i="0" dirty="0">
                <a:solidFill>
                  <a:schemeClr val="bg1"/>
                </a:solidFill>
                <a:effectLst/>
                <a:latin typeface="Open Sans" panose="020B0606030504020204" pitchFamily="34" charset="0"/>
              </a:rPr>
              <a:t>accept these prayers</a:t>
            </a:r>
            <a:endParaRPr lang="en-GB" sz="4000" b="0" i="0" dirty="0">
              <a:solidFill>
                <a:schemeClr val="bg1"/>
              </a:solidFill>
              <a:effectLst/>
              <a:latin typeface="Open Sans" panose="020B0606030504020204" pitchFamily="34" charset="0"/>
            </a:endParaRPr>
          </a:p>
          <a:p>
            <a:pPr algn="l"/>
            <a:r>
              <a:rPr lang="en-GB" sz="4000" b="1" i="0" dirty="0">
                <a:solidFill>
                  <a:schemeClr val="bg1"/>
                </a:solidFill>
                <a:effectLst/>
                <a:latin typeface="Open Sans" panose="020B0606030504020204" pitchFamily="34" charset="0"/>
              </a:rPr>
              <a:t>		for the sake of your Son,</a:t>
            </a:r>
            <a:endParaRPr lang="en-GB" sz="4000" b="0" i="0" dirty="0">
              <a:solidFill>
                <a:schemeClr val="bg1"/>
              </a:solidFill>
              <a:effectLst/>
              <a:latin typeface="Open Sans" panose="020B0606030504020204" pitchFamily="34" charset="0"/>
            </a:endParaRPr>
          </a:p>
          <a:p>
            <a:pPr algn="l"/>
            <a:r>
              <a:rPr lang="en-GB" sz="4000" b="1" i="0" dirty="0">
                <a:solidFill>
                  <a:schemeClr val="bg1"/>
                </a:solidFill>
                <a:effectLst/>
                <a:latin typeface="Open Sans" panose="020B0606030504020204" pitchFamily="34" charset="0"/>
              </a:rPr>
              <a:t>		our Saviour Jesus Christ.</a:t>
            </a:r>
            <a:endParaRPr lang="en-GB" sz="4000" b="0" i="0" dirty="0">
              <a:solidFill>
                <a:schemeClr val="bg1"/>
              </a:solidFill>
              <a:effectLst/>
              <a:latin typeface="Open Sans" panose="020B0606030504020204" pitchFamily="34" charset="0"/>
            </a:endParaRPr>
          </a:p>
          <a:p>
            <a:pPr algn="l"/>
            <a:r>
              <a:rPr lang="en-GB" sz="4000" b="1" i="0" dirty="0">
                <a:solidFill>
                  <a:schemeClr val="bg1"/>
                </a:solidFill>
                <a:effectLst/>
                <a:latin typeface="Open Sans" panose="020B0606030504020204" pitchFamily="34" charset="0"/>
              </a:rPr>
              <a:t>		Amen.</a:t>
            </a:r>
            <a:endParaRPr lang="en-GB" sz="4000" b="0" i="0" dirty="0">
              <a:solidFill>
                <a:schemeClr val="bg1"/>
              </a:solidFill>
              <a:effectLst/>
              <a:latin typeface="Open Sans" panose="020B0606030504020204" pitchFamily="34" charset="0"/>
            </a:endParaRPr>
          </a:p>
        </p:txBody>
      </p:sp>
      <p:pic>
        <p:nvPicPr>
          <p:cNvPr id="3" name="Picture 2">
            <a:extLst>
              <a:ext uri="{FF2B5EF4-FFF2-40B4-BE49-F238E27FC236}">
                <a16:creationId xmlns:a16="http://schemas.microsoft.com/office/drawing/2014/main" id="{D4B809BF-A1EE-1930-D966-8F781FD33B39}"/>
              </a:ext>
            </a:extLst>
          </p:cNvPr>
          <p:cNvPicPr>
            <a:picLocks noChangeAspect="1"/>
          </p:cNvPicPr>
          <p:nvPr/>
        </p:nvPicPr>
        <p:blipFill rotWithShape="1">
          <a:blip r:embed="rId2"/>
          <a:srcRect l="18306" t="10029" b="21221"/>
          <a:stretch/>
        </p:blipFill>
        <p:spPr>
          <a:xfrm>
            <a:off x="5867399" y="744601"/>
            <a:ext cx="5976063" cy="3352800"/>
          </a:xfrm>
          <a:prstGeom prst="rect">
            <a:avLst/>
          </a:prstGeom>
        </p:spPr>
      </p:pic>
    </p:spTree>
    <p:extLst>
      <p:ext uri="{BB962C8B-B14F-4D97-AF65-F5344CB8AC3E}">
        <p14:creationId xmlns:p14="http://schemas.microsoft.com/office/powerpoint/2010/main" val="18403518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3E54E7CD-61CC-4156-99E4-DD44AD99D4CB}"/>
              </a:ext>
            </a:extLst>
          </p:cNvPr>
          <p:cNvSpPr txBox="1"/>
          <p:nvPr/>
        </p:nvSpPr>
        <p:spPr>
          <a:xfrm>
            <a:off x="275283" y="111967"/>
            <a:ext cx="12750252" cy="6440994"/>
          </a:xfrm>
          <a:prstGeom prst="rect">
            <a:avLst/>
          </a:prstGeom>
          <a:noFill/>
        </p:spPr>
        <p:txBody>
          <a:bodyPr wrap="square">
            <a:spAutoFit/>
          </a:bodyPr>
          <a:lstStyle/>
          <a:p>
            <a:pPr marL="719455" indent="-719455">
              <a:lnSpc>
                <a:spcPct val="150000"/>
              </a:lnSpc>
              <a:spcBef>
                <a:spcPts val="600"/>
              </a:spcBef>
              <a:tabLst>
                <a:tab pos="719455" algn="l"/>
                <a:tab pos="899160" algn="l"/>
                <a:tab pos="1078865" algn="l"/>
                <a:tab pos="1258570" algn="l"/>
                <a:tab pos="1438275" algn="l"/>
                <a:tab pos="1617980" algn="l"/>
                <a:tab pos="1797685" algn="l"/>
                <a:tab pos="1977390" algn="l"/>
                <a:tab pos="2157095" algn="l"/>
                <a:tab pos="2336800" algn="l"/>
                <a:tab pos="2516505" algn="l"/>
              </a:tabLst>
            </a:pPr>
            <a:r>
              <a:rPr lang="en-GB" sz="4000" b="1"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rPr>
              <a:t>The Peace</a:t>
            </a:r>
          </a:p>
          <a:p>
            <a:pPr algn="l">
              <a:lnSpc>
                <a:spcPct val="150000"/>
              </a:lnSpc>
            </a:pPr>
            <a:r>
              <a:rPr lang="en-GB" sz="4000" b="0" i="0" dirty="0">
                <a:solidFill>
                  <a:schemeClr val="bg1"/>
                </a:solidFill>
                <a:effectLst/>
                <a:latin typeface="Open Sans" panose="020B0606030504020204" pitchFamily="34" charset="0"/>
              </a:rPr>
              <a:t>Peace to you from God our heavenly Father.</a:t>
            </a:r>
          </a:p>
          <a:p>
            <a:pPr algn="l">
              <a:lnSpc>
                <a:spcPct val="150000"/>
              </a:lnSpc>
            </a:pPr>
            <a:r>
              <a:rPr lang="en-GB" sz="4000" b="0" i="0" dirty="0">
                <a:solidFill>
                  <a:schemeClr val="bg1"/>
                </a:solidFill>
                <a:effectLst/>
                <a:latin typeface="Open Sans" panose="020B0606030504020204" pitchFamily="34" charset="0"/>
              </a:rPr>
              <a:t>Peace from his Son Jesus Christ who is our peace.</a:t>
            </a:r>
          </a:p>
          <a:p>
            <a:pPr algn="l">
              <a:lnSpc>
                <a:spcPct val="150000"/>
              </a:lnSpc>
            </a:pPr>
            <a:r>
              <a:rPr lang="en-GB" sz="4000" b="0" i="0" dirty="0">
                <a:solidFill>
                  <a:schemeClr val="bg1"/>
                </a:solidFill>
                <a:effectLst/>
                <a:latin typeface="Open Sans" panose="020B0606030504020204" pitchFamily="34" charset="0"/>
              </a:rPr>
              <a:t>Peace from the Holy Spirit, the life-giver.</a:t>
            </a:r>
          </a:p>
          <a:p>
            <a:pPr algn="l">
              <a:lnSpc>
                <a:spcPct val="150000"/>
              </a:lnSpc>
            </a:pPr>
            <a:r>
              <a:rPr lang="en-GB" sz="4000" b="0" i="0" dirty="0">
                <a:solidFill>
                  <a:schemeClr val="bg1"/>
                </a:solidFill>
                <a:effectLst/>
                <a:latin typeface="Open Sans" panose="020B0606030504020204" pitchFamily="34" charset="0"/>
              </a:rPr>
              <a:t>The peace of the triune God be always with you</a:t>
            </a:r>
          </a:p>
          <a:p>
            <a:pPr marL="152400" indent="-152400">
              <a:lnSpc>
                <a:spcPct val="150000"/>
              </a:lnSpc>
            </a:pPr>
            <a:r>
              <a:rPr lang="en-GB" sz="4000" b="1" i="1" spc="15"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All</a:t>
            </a:r>
            <a:r>
              <a:rPr lang="en-GB" sz="4000" b="1" spc="15"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 : and also with you.</a:t>
            </a:r>
            <a:endParaRPr lang="en-GB" sz="4000" b="1"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152400" indent="-152400">
              <a:lnSpc>
                <a:spcPct val="150000"/>
              </a:lnSpc>
              <a:spcAft>
                <a:spcPts val="1000"/>
              </a:spcAft>
            </a:pPr>
            <a:r>
              <a:rPr lang="en-GB" sz="4000"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Let us offer one another a sign of peace.</a:t>
            </a:r>
            <a:endParaRPr lang="en-GB" sz="400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14244372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607613" y="590848"/>
            <a:ext cx="10356798" cy="3763916"/>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FF0000"/>
                </a:solidFill>
                <a:effectLst/>
                <a:uLnTx/>
                <a:uFillTx/>
                <a:latin typeface="Segoe UI Historic" panose="020B0502040204020203" pitchFamily="34" charset="0"/>
                <a:ea typeface="Times New Roman" panose="02020603050405020304" pitchFamily="18" charset="0"/>
                <a:cs typeface="+mn-cs"/>
              </a:rPr>
              <a:t>	</a:t>
            </a:r>
            <a:r>
              <a:rPr kumimoji="0" lang="en-GB" sz="3600" b="1" i="1" u="none" strike="noStrike" kern="1200" cap="none" spc="0" normalizeH="0" baseline="0" noProof="0" dirty="0">
                <a:ln>
                  <a:noFill/>
                </a:ln>
                <a:solidFill>
                  <a:srgbClr val="FF0000"/>
                </a:solidFill>
                <a:effectLst/>
                <a:uLnTx/>
                <a:uFillTx/>
                <a:latin typeface="Segoe UI Historic" panose="020B0502040204020203" pitchFamily="34" charset="0"/>
                <a:ea typeface="Times New Roman" panose="02020603050405020304" pitchFamily="18" charset="0"/>
                <a:cs typeface="+mn-cs"/>
              </a:rPr>
              <a:t>We sing  together</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0" i="0" u="none" strike="noStrike" kern="1200" cap="none" spc="0" normalizeH="0" baseline="0" noProof="0" dirty="0">
                <a:ln>
                  <a:noFill/>
                </a:ln>
                <a:solidFill>
                  <a:schemeClr val="accent4"/>
                </a:solidFill>
                <a:effectLst/>
                <a:uLnTx/>
                <a:uFillTx/>
                <a:latin typeface="Segoe UI Historic" panose="020B0502040204020203" pitchFamily="34" charset="0"/>
                <a:ea typeface="Times New Roman" panose="02020603050405020304" pitchFamily="18" charset="0"/>
                <a:cs typeface="+mn-cs"/>
              </a:rPr>
              <a:t>	</a:t>
            </a:r>
            <a:r>
              <a:rPr kumimoji="0" lang="en-GB" sz="4400" b="1" i="0" u="none" strike="noStrike" kern="1200" cap="none" spc="0" normalizeH="0" baseline="0" noProof="0" dirty="0">
                <a:ln>
                  <a:noFill/>
                </a:ln>
                <a:solidFill>
                  <a:schemeClr val="accent4"/>
                </a:solidFill>
                <a:effectLst/>
                <a:uLnTx/>
                <a:uFillTx/>
                <a:latin typeface="Segoe UI Historic" panose="020B0502040204020203" pitchFamily="34" charset="0"/>
                <a:ea typeface="Times New Roman" panose="02020603050405020304" pitchFamily="18" charset="0"/>
                <a:cs typeface="+mn-cs"/>
              </a:rPr>
              <a:t>Offertory Hymn #227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7200" b="1" i="0" u="none" strike="noStrike" kern="1200" cap="none" spc="0" normalizeH="0" baseline="0" noProof="0" dirty="0">
                <a:ln>
                  <a:noFill/>
                </a:ln>
                <a:solidFill>
                  <a:schemeClr val="bg1"/>
                </a:solidFill>
                <a:effectLst/>
                <a:uLnTx/>
                <a:uFillTx/>
                <a:latin typeface="Segoe UI Historic" panose="020B0502040204020203" pitchFamily="34" charset="0"/>
                <a:ea typeface="+mn-ea"/>
                <a:cs typeface="+mn-cs"/>
              </a:rPr>
              <a:t>	</a:t>
            </a:r>
            <a:r>
              <a:rPr lang="en-GB" sz="6000" b="1" dirty="0">
                <a:solidFill>
                  <a:prstClr val="white"/>
                </a:solidFill>
                <a:latin typeface="Segoe UI Historic" panose="020B0502040204020203" pitchFamily="34" charset="0"/>
              </a:rPr>
              <a:t>Rejoice in God’s Saints</a:t>
            </a:r>
            <a:endParaRPr kumimoji="0" lang="en-GB" sz="6000" b="1" i="0" u="none" strike="noStrike" kern="1200" cap="none" spc="0" normalizeH="0" baseline="0" noProof="0" dirty="0">
              <a:ln>
                <a:noFill/>
              </a:ln>
              <a:solidFill>
                <a:prstClr val="white"/>
              </a:solidFill>
              <a:effectLst/>
              <a:uLnTx/>
              <a:uFillTx/>
              <a:latin typeface="Segoe UI Historic" panose="020B0502040204020203" pitchFamily="34" charset="0"/>
              <a:ea typeface="Times New Roman" panose="02020603050405020304" pitchFamily="18" charset="0"/>
              <a:cs typeface="+mn-cs"/>
            </a:endParaRPr>
          </a:p>
        </p:txBody>
      </p:sp>
    </p:spTree>
    <p:extLst>
      <p:ext uri="{BB962C8B-B14F-4D97-AF65-F5344CB8AC3E}">
        <p14:creationId xmlns:p14="http://schemas.microsoft.com/office/powerpoint/2010/main" val="42243701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196552" y="758628"/>
            <a:ext cx="11749421" cy="2585323"/>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3600" b="1"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We stand to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0" i="0" u="none" strike="noStrike" kern="1200" cap="none" spc="0" normalizeH="0" baseline="0" noProof="0" dirty="0">
                <a:ln>
                  <a:noFill/>
                </a:ln>
                <a:solidFill>
                  <a:srgbClr val="FFC000"/>
                </a:solidFill>
                <a:effectLst/>
                <a:uLnTx/>
                <a:uFillTx/>
                <a:latin typeface="Segoe UI Historic" panose="020B0502040204020203" pitchFamily="34" charset="0"/>
                <a:ea typeface="Times New Roman" panose="02020603050405020304" pitchFamily="18" charset="0"/>
                <a:cs typeface="+mn-cs"/>
              </a:rPr>
              <a:t>	</a:t>
            </a:r>
            <a:r>
              <a:rPr kumimoji="0" lang="en-GB" sz="7200" b="1" i="0" u="none" strike="noStrike" kern="1200" cap="none" spc="0" normalizeH="0" baseline="0" noProof="0" dirty="0">
                <a:ln>
                  <a:noFill/>
                </a:ln>
                <a:solidFill>
                  <a:prstClr val="white"/>
                </a:solidFill>
                <a:effectLst/>
                <a:uLnTx/>
                <a:uFillTx/>
                <a:latin typeface="Segoe UI Historic" panose="020B0502040204020203" pitchFamily="34" charset="0"/>
                <a:ea typeface="+mn-ea"/>
                <a:cs typeface="+mn-cs"/>
              </a:rPr>
              <a:t>	</a:t>
            </a:r>
            <a:endParaRPr kumimoji="0" lang="en-GB" sz="36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
        <p:nvSpPr>
          <p:cNvPr id="3" name="TextBox 2"/>
          <p:cNvSpPr txBox="1"/>
          <p:nvPr/>
        </p:nvSpPr>
        <p:spPr>
          <a:xfrm>
            <a:off x="1656237" y="428178"/>
            <a:ext cx="7596819" cy="6001643"/>
          </a:xfrm>
          <a:prstGeom prst="rect">
            <a:avLst/>
          </a:prstGeom>
          <a:noFill/>
        </p:spPr>
        <p:txBody>
          <a:bodyPr wrap="square" rtlCol="0">
            <a:spAutoFit/>
          </a:bodyPr>
          <a:lstStyle/>
          <a:p>
            <a:pPr lvl="0">
              <a:defRPr/>
            </a:pPr>
            <a:r>
              <a:rPr lang="en-GB" sz="4800" dirty="0">
                <a:solidFill>
                  <a:prstClr val="white"/>
                </a:solidFill>
              </a:rPr>
              <a:t>Rejoice in God’s saints, </a:t>
            </a:r>
          </a:p>
          <a:p>
            <a:pPr lvl="0">
              <a:defRPr/>
            </a:pPr>
            <a:r>
              <a:rPr lang="en-GB" sz="4800" dirty="0">
                <a:solidFill>
                  <a:prstClr val="white"/>
                </a:solidFill>
              </a:rPr>
              <a:t>today and all days!</a:t>
            </a:r>
          </a:p>
          <a:p>
            <a:pPr lvl="0">
              <a:defRPr/>
            </a:pPr>
            <a:r>
              <a:rPr lang="en-GB" sz="4800" dirty="0">
                <a:solidFill>
                  <a:prstClr val="white"/>
                </a:solidFill>
              </a:rPr>
              <a:t>A world without saints </a:t>
            </a:r>
          </a:p>
          <a:p>
            <a:pPr lvl="0">
              <a:defRPr/>
            </a:pPr>
            <a:r>
              <a:rPr lang="en-GB" sz="4800" dirty="0">
                <a:solidFill>
                  <a:prstClr val="white"/>
                </a:solidFill>
              </a:rPr>
              <a:t>forgets how to praise.</a:t>
            </a:r>
          </a:p>
          <a:p>
            <a:pPr lvl="0">
              <a:defRPr/>
            </a:pPr>
            <a:r>
              <a:rPr lang="en-GB" sz="4800" dirty="0">
                <a:solidFill>
                  <a:prstClr val="white"/>
                </a:solidFill>
              </a:rPr>
              <a:t>Their faith in acquiring </a:t>
            </a:r>
          </a:p>
          <a:p>
            <a:pPr lvl="0">
              <a:defRPr/>
            </a:pPr>
            <a:r>
              <a:rPr lang="en-GB" sz="4800" dirty="0">
                <a:solidFill>
                  <a:prstClr val="white"/>
                </a:solidFill>
              </a:rPr>
              <a:t>the habit of prayer,</a:t>
            </a:r>
          </a:p>
          <a:p>
            <a:pPr lvl="0">
              <a:defRPr/>
            </a:pPr>
            <a:r>
              <a:rPr lang="en-GB" sz="4800" dirty="0">
                <a:solidFill>
                  <a:prstClr val="white"/>
                </a:solidFill>
              </a:rPr>
              <a:t>their depth of adoring, </a:t>
            </a:r>
          </a:p>
          <a:p>
            <a:pPr lvl="0">
              <a:defRPr/>
            </a:pPr>
            <a:r>
              <a:rPr lang="en-GB" sz="4800" dirty="0">
                <a:solidFill>
                  <a:prstClr val="white"/>
                </a:solidFill>
              </a:rPr>
              <a:t>Lord, help us to share.</a:t>
            </a:r>
            <a:endParaRPr kumimoji="0" lang="en-GB" sz="5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2284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196552" y="758628"/>
            <a:ext cx="11749421" cy="2585323"/>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3600" b="1"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We stand to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0" i="0" u="none" strike="noStrike" kern="1200" cap="none" spc="0" normalizeH="0" baseline="0" noProof="0" dirty="0">
                <a:ln>
                  <a:noFill/>
                </a:ln>
                <a:solidFill>
                  <a:srgbClr val="FFC000"/>
                </a:solidFill>
                <a:effectLst/>
                <a:uLnTx/>
                <a:uFillTx/>
                <a:latin typeface="Segoe UI Historic" panose="020B0502040204020203" pitchFamily="34" charset="0"/>
                <a:ea typeface="Times New Roman" panose="02020603050405020304" pitchFamily="18" charset="0"/>
                <a:cs typeface="+mn-cs"/>
              </a:rPr>
              <a:t>	</a:t>
            </a:r>
            <a:r>
              <a:rPr kumimoji="0" lang="en-GB" sz="7200" b="1" i="0" u="none" strike="noStrike" kern="1200" cap="none" spc="0" normalizeH="0" baseline="0" noProof="0" dirty="0">
                <a:ln>
                  <a:noFill/>
                </a:ln>
                <a:solidFill>
                  <a:prstClr val="white"/>
                </a:solidFill>
                <a:effectLst/>
                <a:uLnTx/>
                <a:uFillTx/>
                <a:latin typeface="Segoe UI Historic" panose="020B0502040204020203" pitchFamily="34" charset="0"/>
                <a:ea typeface="+mn-ea"/>
                <a:cs typeface="+mn-cs"/>
              </a:rPr>
              <a:t>	</a:t>
            </a:r>
            <a:endParaRPr kumimoji="0" lang="en-GB" sz="36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
        <p:nvSpPr>
          <p:cNvPr id="3" name="TextBox 2"/>
          <p:cNvSpPr txBox="1"/>
          <p:nvPr/>
        </p:nvSpPr>
        <p:spPr>
          <a:xfrm>
            <a:off x="1354232" y="226718"/>
            <a:ext cx="8477665" cy="6001643"/>
          </a:xfrm>
          <a:prstGeom prst="rect">
            <a:avLst/>
          </a:prstGeom>
          <a:noFill/>
        </p:spPr>
        <p:txBody>
          <a:bodyPr wrap="square" rtlCol="0">
            <a:spAutoFit/>
          </a:bodyPr>
          <a:lstStyle/>
          <a:p>
            <a:pPr lvl="0">
              <a:defRPr/>
            </a:pPr>
            <a:r>
              <a:rPr lang="en-GB" sz="4800" dirty="0">
                <a:solidFill>
                  <a:prstClr val="white"/>
                </a:solidFill>
              </a:rPr>
              <a:t>Some march with events </a:t>
            </a:r>
          </a:p>
          <a:p>
            <a:pPr lvl="0">
              <a:defRPr/>
            </a:pPr>
            <a:r>
              <a:rPr lang="en-GB" sz="4800" dirty="0">
                <a:solidFill>
                  <a:prstClr val="white"/>
                </a:solidFill>
              </a:rPr>
              <a:t>to turn them God’s way;</a:t>
            </a:r>
          </a:p>
          <a:p>
            <a:pPr lvl="0">
              <a:defRPr/>
            </a:pPr>
            <a:r>
              <a:rPr lang="en-GB" sz="4800" dirty="0">
                <a:solidFill>
                  <a:prstClr val="white"/>
                </a:solidFill>
              </a:rPr>
              <a:t>some need to withdraw, </a:t>
            </a:r>
          </a:p>
          <a:p>
            <a:pPr lvl="0">
              <a:defRPr/>
            </a:pPr>
            <a:r>
              <a:rPr lang="en-GB" sz="4800" dirty="0">
                <a:solidFill>
                  <a:prstClr val="white"/>
                </a:solidFill>
              </a:rPr>
              <a:t>the better to pray;</a:t>
            </a:r>
          </a:p>
          <a:p>
            <a:pPr lvl="0">
              <a:defRPr/>
            </a:pPr>
            <a:r>
              <a:rPr lang="en-GB" sz="4800" dirty="0">
                <a:solidFill>
                  <a:prstClr val="white"/>
                </a:solidFill>
              </a:rPr>
              <a:t>some carry the gospel </a:t>
            </a:r>
          </a:p>
          <a:p>
            <a:pPr lvl="0">
              <a:defRPr/>
            </a:pPr>
            <a:r>
              <a:rPr lang="en-GB" sz="4800" dirty="0">
                <a:solidFill>
                  <a:prstClr val="white"/>
                </a:solidFill>
              </a:rPr>
              <a:t>through fire and through flood:</a:t>
            </a:r>
          </a:p>
          <a:p>
            <a:pPr lvl="0">
              <a:defRPr/>
            </a:pPr>
            <a:r>
              <a:rPr lang="en-GB" sz="4800" dirty="0">
                <a:solidFill>
                  <a:prstClr val="white"/>
                </a:solidFill>
              </a:rPr>
              <a:t>our world is their parish; </a:t>
            </a:r>
          </a:p>
          <a:p>
            <a:pPr lvl="0">
              <a:defRPr/>
            </a:pPr>
            <a:r>
              <a:rPr lang="en-GB" sz="4800" dirty="0">
                <a:solidFill>
                  <a:prstClr val="white"/>
                </a:solidFill>
              </a:rPr>
              <a:t>their purpose is God.</a:t>
            </a:r>
          </a:p>
        </p:txBody>
      </p:sp>
    </p:spTree>
    <p:extLst>
      <p:ext uri="{BB962C8B-B14F-4D97-AF65-F5344CB8AC3E}">
        <p14:creationId xmlns:p14="http://schemas.microsoft.com/office/powerpoint/2010/main" val="39271542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196552" y="758628"/>
            <a:ext cx="11749421" cy="2585323"/>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3600" b="1"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We stand to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0" i="0" u="none" strike="noStrike" kern="1200" cap="none" spc="0" normalizeH="0" baseline="0" noProof="0" dirty="0">
                <a:ln>
                  <a:noFill/>
                </a:ln>
                <a:solidFill>
                  <a:srgbClr val="FFC000"/>
                </a:solidFill>
                <a:effectLst/>
                <a:uLnTx/>
                <a:uFillTx/>
                <a:latin typeface="Segoe UI Historic" panose="020B0502040204020203" pitchFamily="34" charset="0"/>
                <a:ea typeface="Times New Roman" panose="02020603050405020304" pitchFamily="18" charset="0"/>
                <a:cs typeface="+mn-cs"/>
              </a:rPr>
              <a:t>	</a:t>
            </a:r>
            <a:r>
              <a:rPr kumimoji="0" lang="en-GB" sz="7200" b="1" i="0" u="none" strike="noStrike" kern="1200" cap="none" spc="0" normalizeH="0" baseline="0" noProof="0" dirty="0">
                <a:ln>
                  <a:noFill/>
                </a:ln>
                <a:solidFill>
                  <a:prstClr val="white"/>
                </a:solidFill>
                <a:effectLst/>
                <a:uLnTx/>
                <a:uFillTx/>
                <a:latin typeface="Segoe UI Historic" panose="020B0502040204020203" pitchFamily="34" charset="0"/>
                <a:ea typeface="+mn-ea"/>
                <a:cs typeface="+mn-cs"/>
              </a:rPr>
              <a:t>	</a:t>
            </a:r>
            <a:endParaRPr kumimoji="0" lang="en-GB" sz="36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
        <p:nvSpPr>
          <p:cNvPr id="3" name="TextBox 2"/>
          <p:cNvSpPr txBox="1"/>
          <p:nvPr/>
        </p:nvSpPr>
        <p:spPr>
          <a:xfrm>
            <a:off x="1337456" y="268449"/>
            <a:ext cx="10381964" cy="6001643"/>
          </a:xfrm>
          <a:prstGeom prst="rect">
            <a:avLst/>
          </a:prstGeom>
          <a:noFill/>
        </p:spPr>
        <p:txBody>
          <a:bodyPr wrap="square" rtlCol="0">
            <a:spAutoFit/>
          </a:bodyPr>
          <a:lstStyle/>
          <a:p>
            <a:pPr lvl="0">
              <a:defRPr/>
            </a:pPr>
            <a:r>
              <a:rPr lang="en-GB" sz="4800" dirty="0">
                <a:solidFill>
                  <a:prstClr val="white"/>
                </a:solidFill>
              </a:rPr>
              <a:t>Rejoice in those saints, </a:t>
            </a:r>
          </a:p>
          <a:p>
            <a:pPr lvl="0">
              <a:defRPr/>
            </a:pPr>
            <a:r>
              <a:rPr lang="en-GB" sz="4800" dirty="0">
                <a:solidFill>
                  <a:prstClr val="white"/>
                </a:solidFill>
              </a:rPr>
              <a:t>unpraised and unknown,</a:t>
            </a:r>
          </a:p>
          <a:p>
            <a:pPr lvl="0">
              <a:defRPr/>
            </a:pPr>
            <a:r>
              <a:rPr lang="en-GB" sz="4800" dirty="0">
                <a:solidFill>
                  <a:prstClr val="white"/>
                </a:solidFill>
              </a:rPr>
              <a:t>who bear someone’s cross, </a:t>
            </a:r>
          </a:p>
          <a:p>
            <a:pPr lvl="0">
              <a:defRPr/>
            </a:pPr>
            <a:r>
              <a:rPr lang="en-GB" sz="4800" dirty="0">
                <a:solidFill>
                  <a:prstClr val="white"/>
                </a:solidFill>
              </a:rPr>
              <a:t>or shoulder their own;</a:t>
            </a:r>
          </a:p>
          <a:p>
            <a:pPr lvl="0">
              <a:defRPr/>
            </a:pPr>
            <a:r>
              <a:rPr lang="en-GB" sz="4800" dirty="0">
                <a:solidFill>
                  <a:prstClr val="white"/>
                </a:solidFill>
              </a:rPr>
              <a:t>they shame our complaining, </a:t>
            </a:r>
          </a:p>
          <a:p>
            <a:pPr lvl="0">
              <a:defRPr/>
            </a:pPr>
            <a:r>
              <a:rPr lang="en-GB" sz="4800" dirty="0">
                <a:solidFill>
                  <a:prstClr val="white"/>
                </a:solidFill>
              </a:rPr>
              <a:t>our comforts, our cares:</a:t>
            </a:r>
          </a:p>
          <a:p>
            <a:pPr lvl="0">
              <a:defRPr/>
            </a:pPr>
            <a:r>
              <a:rPr lang="en-GB" sz="4800" dirty="0">
                <a:solidFill>
                  <a:prstClr val="white"/>
                </a:solidFill>
              </a:rPr>
              <a:t>what patience in caring, </a:t>
            </a:r>
          </a:p>
          <a:p>
            <a:pPr lvl="0">
              <a:defRPr/>
            </a:pPr>
            <a:r>
              <a:rPr lang="en-GB" sz="4800" dirty="0">
                <a:solidFill>
                  <a:prstClr val="white"/>
                </a:solidFill>
              </a:rPr>
              <a:t>what courage, is theirs!</a:t>
            </a:r>
          </a:p>
        </p:txBody>
      </p:sp>
    </p:spTree>
    <p:extLst>
      <p:ext uri="{BB962C8B-B14F-4D97-AF65-F5344CB8AC3E}">
        <p14:creationId xmlns:p14="http://schemas.microsoft.com/office/powerpoint/2010/main" val="15453525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196552" y="758628"/>
            <a:ext cx="11749421" cy="2585323"/>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3600" b="1"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We stand to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0" i="0" u="none" strike="noStrike" kern="1200" cap="none" spc="0" normalizeH="0" baseline="0" noProof="0" dirty="0">
                <a:ln>
                  <a:noFill/>
                </a:ln>
                <a:solidFill>
                  <a:srgbClr val="FFC000"/>
                </a:solidFill>
                <a:effectLst/>
                <a:uLnTx/>
                <a:uFillTx/>
                <a:latin typeface="Segoe UI Historic" panose="020B0502040204020203" pitchFamily="34" charset="0"/>
                <a:ea typeface="Times New Roman" panose="02020603050405020304" pitchFamily="18" charset="0"/>
                <a:cs typeface="+mn-cs"/>
              </a:rPr>
              <a:t>	</a:t>
            </a:r>
            <a:r>
              <a:rPr kumimoji="0" lang="en-GB" sz="7200" b="1" i="0" u="none" strike="noStrike" kern="1200" cap="none" spc="0" normalizeH="0" baseline="0" noProof="0" dirty="0">
                <a:ln>
                  <a:noFill/>
                </a:ln>
                <a:solidFill>
                  <a:prstClr val="white"/>
                </a:solidFill>
                <a:effectLst/>
                <a:uLnTx/>
                <a:uFillTx/>
                <a:latin typeface="Segoe UI Historic" panose="020B0502040204020203" pitchFamily="34" charset="0"/>
                <a:ea typeface="+mn-ea"/>
                <a:cs typeface="+mn-cs"/>
              </a:rPr>
              <a:t>	</a:t>
            </a:r>
            <a:endParaRPr kumimoji="0" lang="en-GB" sz="36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
        <p:nvSpPr>
          <p:cNvPr id="3" name="TextBox 2"/>
          <p:cNvSpPr txBox="1"/>
          <p:nvPr/>
        </p:nvSpPr>
        <p:spPr>
          <a:xfrm>
            <a:off x="1443393" y="343129"/>
            <a:ext cx="6685540" cy="6001643"/>
          </a:xfrm>
          <a:prstGeom prst="rect">
            <a:avLst/>
          </a:prstGeom>
          <a:noFill/>
        </p:spPr>
        <p:txBody>
          <a:bodyPr wrap="square" rtlCol="0">
            <a:spAutoFit/>
          </a:bodyPr>
          <a:lstStyle/>
          <a:p>
            <a:pPr lvl="0">
              <a:defRPr/>
            </a:pPr>
            <a:r>
              <a:rPr lang="en-GB" sz="4800" dirty="0">
                <a:solidFill>
                  <a:prstClr val="white"/>
                </a:solidFill>
              </a:rPr>
              <a:t>Rejoice in God’s saints, </a:t>
            </a:r>
          </a:p>
          <a:p>
            <a:pPr lvl="0">
              <a:defRPr/>
            </a:pPr>
            <a:r>
              <a:rPr lang="en-GB" sz="4800" dirty="0">
                <a:solidFill>
                  <a:prstClr val="white"/>
                </a:solidFill>
              </a:rPr>
              <a:t>today and all days:</a:t>
            </a:r>
          </a:p>
          <a:p>
            <a:pPr lvl="0">
              <a:defRPr/>
            </a:pPr>
            <a:r>
              <a:rPr lang="en-GB" sz="4800" dirty="0">
                <a:solidFill>
                  <a:prstClr val="white"/>
                </a:solidFill>
              </a:rPr>
              <a:t>a world without saints </a:t>
            </a:r>
          </a:p>
          <a:p>
            <a:pPr lvl="0">
              <a:defRPr/>
            </a:pPr>
            <a:r>
              <a:rPr lang="en-GB" sz="4800" dirty="0">
                <a:solidFill>
                  <a:prstClr val="white"/>
                </a:solidFill>
              </a:rPr>
              <a:t>forgets how to praise.</a:t>
            </a:r>
          </a:p>
          <a:p>
            <a:pPr lvl="0">
              <a:defRPr/>
            </a:pPr>
            <a:r>
              <a:rPr lang="en-GB" sz="4800" dirty="0">
                <a:solidFill>
                  <a:prstClr val="white"/>
                </a:solidFill>
              </a:rPr>
              <a:t>In loving, in living, </a:t>
            </a:r>
          </a:p>
          <a:p>
            <a:pPr lvl="0">
              <a:defRPr/>
            </a:pPr>
            <a:r>
              <a:rPr lang="en-GB" sz="4800" dirty="0">
                <a:solidFill>
                  <a:prstClr val="white"/>
                </a:solidFill>
              </a:rPr>
              <a:t>they prove it is true :</a:t>
            </a:r>
          </a:p>
          <a:p>
            <a:pPr lvl="0">
              <a:defRPr/>
            </a:pPr>
            <a:r>
              <a:rPr lang="en-GB" sz="4800" dirty="0">
                <a:solidFill>
                  <a:prstClr val="white"/>
                </a:solidFill>
              </a:rPr>
              <a:t>the way of self-giving, </a:t>
            </a:r>
          </a:p>
          <a:p>
            <a:pPr lvl="0">
              <a:defRPr/>
            </a:pPr>
            <a:r>
              <a:rPr lang="en-GB" sz="4800" dirty="0">
                <a:solidFill>
                  <a:prstClr val="white"/>
                </a:solidFill>
              </a:rPr>
              <a:t>Lord, leads us to you.</a:t>
            </a:r>
          </a:p>
        </p:txBody>
      </p:sp>
    </p:spTree>
    <p:extLst>
      <p:ext uri="{BB962C8B-B14F-4D97-AF65-F5344CB8AC3E}">
        <p14:creationId xmlns:p14="http://schemas.microsoft.com/office/powerpoint/2010/main" val="37390250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9CABB48D-95BE-4562-A89E-52873EE1B3D4}"/>
              </a:ext>
            </a:extLst>
          </p:cNvPr>
          <p:cNvSpPr txBox="1"/>
          <p:nvPr/>
        </p:nvSpPr>
        <p:spPr>
          <a:xfrm>
            <a:off x="610428" y="664140"/>
            <a:ext cx="10971144" cy="5529719"/>
          </a:xfrm>
          <a:prstGeom prst="rect">
            <a:avLst/>
          </a:prstGeom>
          <a:noFill/>
        </p:spPr>
        <p:txBody>
          <a:bodyPr wrap="square">
            <a:spAutoFit/>
          </a:bodyPr>
          <a:lstStyle/>
          <a:p>
            <a:pPr marL="152400" marR="0" lvl="0" indent="-152400" algn="l" defTabSz="914400" rtl="0" eaLnBrk="1" fontAlgn="auto" latinLnBrk="0" hangingPunct="1">
              <a:spcBef>
                <a:spcPts val="0"/>
              </a:spcBef>
              <a:spcAft>
                <a:spcPts val="0"/>
              </a:spcAft>
              <a:buClrTx/>
              <a:buSzTx/>
              <a:buFontTx/>
              <a:buNone/>
              <a:tabLst/>
              <a:defRPr/>
            </a:pPr>
            <a:r>
              <a:rPr kumimoji="0" lang="en-GB" sz="4000" b="1" i="0"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Eucharistic Prayer H</a:t>
            </a:r>
          </a:p>
          <a:p>
            <a:pPr marL="152400" marR="0" lvl="0" indent="-152400" algn="l" defTabSz="914400" rtl="0" eaLnBrk="1" fontAlgn="auto" latinLnBrk="0" hangingPunct="1">
              <a:spcBef>
                <a:spcPts val="0"/>
              </a:spcBef>
              <a:spcAft>
                <a:spcPts val="0"/>
              </a:spcAft>
              <a:buClrTx/>
              <a:buSzTx/>
              <a:buFontTx/>
              <a:buNone/>
              <a:tabLst/>
              <a:defRPr/>
            </a:pPr>
            <a:r>
              <a:rPr kumimoji="0" lang="en-GB" sz="4000" b="1"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p>
          <a:p>
            <a:pPr marL="152400" marR="0" lvl="0" indent="-152400" algn="l" defTabSz="914400" rtl="0" eaLnBrk="1" fontAlgn="auto" latinLnBrk="0" hangingPunct="1">
              <a:spcBef>
                <a:spcPts val="0"/>
              </a:spcBef>
              <a:spcAft>
                <a:spcPts val="0"/>
              </a:spcAft>
              <a:buClrTx/>
              <a:buSzTx/>
              <a:buFontTx/>
              <a:buNone/>
              <a:tabLst/>
              <a:defRPr/>
            </a:pPr>
            <a:r>
              <a:rPr kumimoji="0" lang="en-GB" sz="4000" b="0"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The Lord is here.</a:t>
            </a:r>
            <a:endParaRPr kumimoji="0" lang="en-GB" sz="4000" b="0" i="0" u="none" strike="noStrike" kern="1200" cap="none" spc="0"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152400" marR="0" lvl="0" indent="-152400" algn="l" defTabSz="914400" rtl="0" eaLnBrk="1" fontAlgn="auto" latinLnBrk="0" hangingPunct="1">
              <a:spcBef>
                <a:spcPts val="0"/>
              </a:spcBef>
              <a:spcAft>
                <a:spcPts val="1000"/>
              </a:spcAft>
              <a:buClrTx/>
              <a:buSzTx/>
              <a:buFontTx/>
              <a:buNone/>
              <a:tabLst/>
              <a:defRPr/>
            </a:pPr>
            <a:r>
              <a:rPr kumimoji="0" lang="en-GB" sz="4000" b="0" i="1"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All</a:t>
            </a:r>
            <a:r>
              <a:rPr kumimoji="0" lang="en-GB" sz="4000" b="0"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0" i="0"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His Spirit is with us.</a:t>
            </a:r>
            <a:endParaRPr kumimoji="0" lang="en-GB" sz="4000" b="0" i="0" u="none" strike="noStrike" kern="1200" cap="none" spc="0"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152400" marR="0" lvl="0" indent="-152400" algn="l" defTabSz="914400" rtl="0" eaLnBrk="1" fontAlgn="auto" latinLnBrk="0" hangingPunct="1">
              <a:spcBef>
                <a:spcPts val="0"/>
              </a:spcBef>
              <a:spcAft>
                <a:spcPts val="1000"/>
              </a:spcAft>
              <a:buClrTx/>
              <a:buSzTx/>
              <a:buFontTx/>
              <a:buNone/>
              <a:tabLst/>
              <a:defRPr/>
            </a:pPr>
            <a:r>
              <a:rPr kumimoji="0" lang="en-GB" sz="4000" b="0"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Lift up your hearts.</a:t>
            </a:r>
            <a:endParaRPr kumimoji="0" lang="en-GB" sz="4000" b="0" i="0" u="none" strike="noStrike" kern="1200" cap="none" spc="0"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152400" marR="0" lvl="0" indent="-152400" algn="l" defTabSz="914400" rtl="0" eaLnBrk="1" fontAlgn="auto" latinLnBrk="0" hangingPunct="1">
              <a:spcBef>
                <a:spcPts val="0"/>
              </a:spcBef>
              <a:spcAft>
                <a:spcPts val="1000"/>
              </a:spcAft>
              <a:buClrTx/>
              <a:buSzTx/>
              <a:buFontTx/>
              <a:buNone/>
              <a:tabLst/>
              <a:defRPr/>
            </a:pPr>
            <a:r>
              <a:rPr kumimoji="0" lang="en-GB" sz="4000" b="0" i="1"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All</a:t>
            </a:r>
            <a:r>
              <a:rPr kumimoji="0" lang="en-GB" sz="4000" b="0"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0" i="0"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We lift them to the </a:t>
            </a:r>
            <a:r>
              <a:rPr kumimoji="0" lang="en-GB" sz="4000" b="1" i="0" u="none" strike="noStrike" kern="1200" cap="none" spc="15" normalizeH="0" baseline="0" noProof="0" dirty="0">
                <a:ln>
                  <a:noFill/>
                </a:ln>
                <a:solidFill>
                  <a:srgbClr val="00206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Lord.</a:t>
            </a:r>
            <a:endParaRPr kumimoji="0" lang="en-GB" sz="4000" b="0" i="0" u="none" strike="noStrike" kern="1200" cap="none" spc="0" normalizeH="0" baseline="0" noProof="0" dirty="0">
              <a:ln>
                <a:noFill/>
              </a:ln>
              <a:solidFill>
                <a:srgbClr val="00206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152400" marR="0" lvl="0" indent="-152400" algn="l" defTabSz="914400" rtl="0" eaLnBrk="1" fontAlgn="auto" latinLnBrk="0" hangingPunct="1">
              <a:spcBef>
                <a:spcPts val="0"/>
              </a:spcBef>
              <a:spcAft>
                <a:spcPts val="1000"/>
              </a:spcAft>
              <a:buClrTx/>
              <a:buSzTx/>
              <a:buFontTx/>
              <a:buNone/>
              <a:tabLst/>
              <a:defRPr/>
            </a:pPr>
            <a:r>
              <a:rPr kumimoji="0" lang="en-GB" sz="4000" b="0"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Let us give thanks to the Lord our God.</a:t>
            </a:r>
            <a:endParaRPr kumimoji="0" lang="en-GB" sz="4000" b="0" i="0" u="none" strike="noStrike" kern="1200" cap="none" spc="0"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152400" marR="0" lvl="0" indent="-152400" algn="l" defTabSz="914400" rtl="0" eaLnBrk="1" fontAlgn="auto" latinLnBrk="0" hangingPunct="1">
              <a:spcBef>
                <a:spcPts val="0"/>
              </a:spcBef>
              <a:spcAft>
                <a:spcPts val="1000"/>
              </a:spcAft>
              <a:buClrTx/>
              <a:buSzTx/>
              <a:buFontTx/>
              <a:buNone/>
              <a:tabLst/>
              <a:defRPr/>
            </a:pPr>
            <a:r>
              <a:rPr kumimoji="0" lang="en-GB" sz="4000" b="0" i="1"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All</a:t>
            </a:r>
            <a:r>
              <a:rPr kumimoji="0" lang="en-GB" sz="4000" b="0"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It is right to give thanks and praise</a:t>
            </a:r>
            <a:r>
              <a:rPr kumimoji="0" lang="en-GB" sz="4000" b="1" i="0" u="none" strike="noStrike" kern="1200" cap="none" spc="15" normalizeH="0" baseline="0" noProof="0" dirty="0">
                <a:ln>
                  <a:noFill/>
                </a:ln>
                <a:solidFill>
                  <a:srgbClr val="00206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t>
            </a:r>
            <a:endParaRPr kumimoji="0" lang="en-GB" sz="4000" b="0" i="0" u="none" strike="noStrike" kern="1200" cap="none" spc="0" normalizeH="0" baseline="0" noProof="0" dirty="0">
              <a:ln>
                <a:noFill/>
              </a:ln>
              <a:solidFill>
                <a:srgbClr val="00206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pic>
        <p:nvPicPr>
          <p:cNvPr id="2" name="Picture 1">
            <a:extLst>
              <a:ext uri="{FF2B5EF4-FFF2-40B4-BE49-F238E27FC236}">
                <a16:creationId xmlns:a16="http://schemas.microsoft.com/office/drawing/2014/main" id="{6B3B263C-2EC3-2E15-05AF-4C33D51D93AA}"/>
              </a:ext>
            </a:extLst>
          </p:cNvPr>
          <p:cNvPicPr>
            <a:picLocks noChangeAspect="1"/>
          </p:cNvPicPr>
          <p:nvPr/>
        </p:nvPicPr>
        <p:blipFill rotWithShape="1">
          <a:blip r:embed="rId2"/>
          <a:srcRect l="8012" r="4900"/>
          <a:stretch/>
        </p:blipFill>
        <p:spPr>
          <a:xfrm>
            <a:off x="6645680" y="1223343"/>
            <a:ext cx="4935892" cy="2974400"/>
          </a:xfrm>
          <a:prstGeom prst="rect">
            <a:avLst/>
          </a:prstGeom>
        </p:spPr>
      </p:pic>
    </p:spTree>
    <p:extLst>
      <p:ext uri="{BB962C8B-B14F-4D97-AF65-F5344CB8AC3E}">
        <p14:creationId xmlns:p14="http://schemas.microsoft.com/office/powerpoint/2010/main" val="4649689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F5500348-0699-4959-B8CF-B180EF1A22C1}"/>
              </a:ext>
            </a:extLst>
          </p:cNvPr>
          <p:cNvSpPr txBox="1"/>
          <p:nvPr/>
        </p:nvSpPr>
        <p:spPr>
          <a:xfrm>
            <a:off x="739945" y="394069"/>
            <a:ext cx="11821886" cy="5820696"/>
          </a:xfrm>
          <a:prstGeom prst="rect">
            <a:avLst/>
          </a:prstGeom>
          <a:noFill/>
        </p:spPr>
        <p:txBody>
          <a:bodyPr wrap="square">
            <a:spAutoFit/>
          </a:bodyPr>
          <a:lstStyle/>
          <a:p>
            <a:pPr algn="l">
              <a:lnSpc>
                <a:spcPct val="150000"/>
              </a:lnSpc>
            </a:pPr>
            <a:r>
              <a:rPr lang="en-GB" sz="3600" b="0" i="0" dirty="0">
                <a:solidFill>
                  <a:schemeClr val="bg1"/>
                </a:solidFill>
                <a:effectLst/>
                <a:latin typeface="Open Sans" panose="020B0606030504020204" pitchFamily="34" charset="0"/>
              </a:rPr>
              <a:t>It is right to praise you, Father, Lord of all creation;</a:t>
            </a:r>
          </a:p>
          <a:p>
            <a:pPr algn="l">
              <a:lnSpc>
                <a:spcPct val="150000"/>
              </a:lnSpc>
            </a:pPr>
            <a:r>
              <a:rPr lang="en-GB" sz="3600" b="0" i="0" dirty="0">
                <a:solidFill>
                  <a:schemeClr val="bg1"/>
                </a:solidFill>
                <a:effectLst/>
                <a:latin typeface="Open Sans" panose="020B0606030504020204" pitchFamily="34" charset="0"/>
              </a:rPr>
              <a:t>in your love you made us for yourself.</a:t>
            </a:r>
          </a:p>
          <a:p>
            <a:pPr algn="l">
              <a:lnSpc>
                <a:spcPct val="150000"/>
              </a:lnSpc>
            </a:pPr>
            <a:r>
              <a:rPr lang="en-GB" sz="3600" b="0" i="0" dirty="0">
                <a:solidFill>
                  <a:schemeClr val="bg1"/>
                </a:solidFill>
                <a:effectLst/>
                <a:latin typeface="Open Sans" panose="020B0606030504020204" pitchFamily="34" charset="0"/>
              </a:rPr>
              <a:t>When we turned away</a:t>
            </a:r>
          </a:p>
          <a:p>
            <a:pPr algn="l">
              <a:lnSpc>
                <a:spcPct val="150000"/>
              </a:lnSpc>
            </a:pPr>
            <a:r>
              <a:rPr lang="en-GB" sz="3600" b="0" i="0" dirty="0">
                <a:solidFill>
                  <a:schemeClr val="bg1"/>
                </a:solidFill>
                <a:effectLst/>
                <a:latin typeface="Open Sans" panose="020B0606030504020204" pitchFamily="34" charset="0"/>
              </a:rPr>
              <a:t>you did not reject us,</a:t>
            </a:r>
          </a:p>
          <a:p>
            <a:pPr algn="l">
              <a:lnSpc>
                <a:spcPct val="150000"/>
              </a:lnSpc>
            </a:pPr>
            <a:r>
              <a:rPr lang="en-GB" sz="3600" b="0" i="0" dirty="0">
                <a:solidFill>
                  <a:schemeClr val="bg1"/>
                </a:solidFill>
                <a:effectLst/>
                <a:latin typeface="Open Sans" panose="020B0606030504020204" pitchFamily="34" charset="0"/>
              </a:rPr>
              <a:t>but came to meet us in your Son.</a:t>
            </a:r>
          </a:p>
          <a:p>
            <a:pPr algn="l">
              <a:lnSpc>
                <a:spcPct val="150000"/>
              </a:lnSpc>
            </a:pPr>
            <a:r>
              <a:rPr lang="en-GB" sz="3600" b="0" i="1" dirty="0">
                <a:solidFill>
                  <a:schemeClr val="accent4"/>
                </a:solidFill>
                <a:effectLst/>
                <a:latin typeface="Open Sans" panose="020B0606030504020204" pitchFamily="34" charset="0"/>
              </a:rPr>
              <a:t>All</a:t>
            </a:r>
            <a:r>
              <a:rPr lang="en-GB" sz="3600" b="0" i="0" dirty="0">
                <a:solidFill>
                  <a:schemeClr val="accent4"/>
                </a:solidFill>
                <a:effectLst/>
                <a:latin typeface="Open Sans" panose="020B0606030504020204" pitchFamily="34" charset="0"/>
              </a:rPr>
              <a:t>   </a:t>
            </a:r>
            <a:r>
              <a:rPr lang="en-GB" sz="3600" b="1" i="0" dirty="0">
                <a:solidFill>
                  <a:schemeClr val="accent4"/>
                </a:solidFill>
                <a:effectLst/>
                <a:latin typeface="Open Sans" panose="020B0606030504020204" pitchFamily="34" charset="0"/>
              </a:rPr>
              <a:t>You embraced us as your children</a:t>
            </a:r>
            <a:endParaRPr lang="en-GB" sz="3600" b="0" i="0" dirty="0">
              <a:solidFill>
                <a:schemeClr val="accent4"/>
              </a:solidFill>
              <a:effectLst/>
              <a:latin typeface="Open Sans" panose="020B0606030504020204" pitchFamily="34" charset="0"/>
            </a:endParaRPr>
          </a:p>
          <a:p>
            <a:pPr algn="l">
              <a:lnSpc>
                <a:spcPct val="150000"/>
              </a:lnSpc>
            </a:pPr>
            <a:r>
              <a:rPr lang="en-GB" sz="3600" b="1" i="0" dirty="0">
                <a:solidFill>
                  <a:schemeClr val="accent4"/>
                </a:solidFill>
                <a:effectLst/>
                <a:latin typeface="Open Sans" panose="020B0606030504020204" pitchFamily="34" charset="0"/>
              </a:rPr>
              <a:t>and welcomed us to sit and eat with you</a:t>
            </a:r>
            <a:r>
              <a:rPr lang="en-GB" sz="3600" b="1" i="0" dirty="0">
                <a:solidFill>
                  <a:srgbClr val="002060"/>
                </a:solidFill>
                <a:effectLst/>
                <a:latin typeface="Open Sans" panose="020B0606030504020204" pitchFamily="34" charset="0"/>
              </a:rPr>
              <a:t>.</a:t>
            </a:r>
            <a:endParaRPr lang="en-GB" sz="3600" b="0" i="0" dirty="0">
              <a:solidFill>
                <a:srgbClr val="002060"/>
              </a:solidFill>
              <a:effectLst/>
              <a:latin typeface="Open Sans" panose="020B0606030504020204" pitchFamily="34" charset="0"/>
            </a:endParaRPr>
          </a:p>
        </p:txBody>
      </p:sp>
    </p:spTree>
    <p:extLst>
      <p:ext uri="{BB962C8B-B14F-4D97-AF65-F5344CB8AC3E}">
        <p14:creationId xmlns:p14="http://schemas.microsoft.com/office/powerpoint/2010/main" val="895634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1206903" y="335845"/>
            <a:ext cx="8524328" cy="6186309"/>
          </a:xfrm>
          <a:prstGeom prst="rect">
            <a:avLst/>
          </a:prstGeom>
          <a:noFill/>
        </p:spPr>
        <p:txBody>
          <a:bodyPr wrap="square" rtlCol="0">
            <a:spAutoFit/>
          </a:bodyPr>
          <a:lstStyle/>
          <a:p>
            <a:pPr lvl="0">
              <a:defRPr/>
            </a:pPr>
            <a:r>
              <a:rPr lang="en-GB" sz="5400" dirty="0">
                <a:solidFill>
                  <a:prstClr val="white"/>
                </a:solidFill>
              </a:rPr>
              <a:t>The golden evening </a:t>
            </a:r>
          </a:p>
          <a:p>
            <a:pPr lvl="0">
              <a:defRPr/>
            </a:pPr>
            <a:r>
              <a:rPr lang="en-GB" sz="5400" dirty="0">
                <a:solidFill>
                  <a:prstClr val="white"/>
                </a:solidFill>
              </a:rPr>
              <a:t>brightens in the west;</a:t>
            </a:r>
          </a:p>
          <a:p>
            <a:pPr lvl="0">
              <a:defRPr/>
            </a:pPr>
            <a:r>
              <a:rPr lang="en-GB" sz="5400" dirty="0">
                <a:solidFill>
                  <a:prstClr val="white"/>
                </a:solidFill>
              </a:rPr>
              <a:t>Soon, soon to faithful </a:t>
            </a:r>
          </a:p>
          <a:p>
            <a:pPr lvl="0">
              <a:defRPr/>
            </a:pPr>
            <a:r>
              <a:rPr lang="en-GB" sz="5400" dirty="0">
                <a:solidFill>
                  <a:prstClr val="white"/>
                </a:solidFill>
              </a:rPr>
              <a:t>warriors comes their rest:</a:t>
            </a:r>
          </a:p>
          <a:p>
            <a:pPr lvl="0">
              <a:defRPr/>
            </a:pPr>
            <a:r>
              <a:rPr lang="en-GB" sz="5400" dirty="0">
                <a:solidFill>
                  <a:prstClr val="white"/>
                </a:solidFill>
              </a:rPr>
              <a:t>Sweet is the calm </a:t>
            </a:r>
          </a:p>
          <a:p>
            <a:pPr lvl="0">
              <a:defRPr/>
            </a:pPr>
            <a:r>
              <a:rPr lang="en-GB" sz="5400" dirty="0">
                <a:solidFill>
                  <a:prstClr val="white"/>
                </a:solidFill>
              </a:rPr>
              <a:t>of paradise the blest.   </a:t>
            </a:r>
          </a:p>
          <a:p>
            <a:pPr lvl="0">
              <a:defRPr/>
            </a:pPr>
            <a:r>
              <a:rPr lang="en-GB" sz="5400" dirty="0">
                <a:solidFill>
                  <a:prstClr val="white"/>
                </a:solidFill>
              </a:rPr>
              <a:t>Alleluia, alleluia!</a:t>
            </a:r>
            <a:endParaRPr kumimoji="0" lang="en-GB" sz="5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00007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984435DE-C6C7-4932-9652-BA3B3BA10606}"/>
              </a:ext>
            </a:extLst>
          </p:cNvPr>
          <p:cNvSpPr txBox="1"/>
          <p:nvPr/>
        </p:nvSpPr>
        <p:spPr>
          <a:xfrm>
            <a:off x="708272" y="0"/>
            <a:ext cx="11683540" cy="8125301"/>
          </a:xfrm>
          <a:prstGeom prst="rect">
            <a:avLst/>
          </a:prstGeom>
          <a:noFill/>
        </p:spPr>
        <p:txBody>
          <a:bodyPr wrap="square">
            <a:spAutoFit/>
          </a:bodyPr>
          <a:lstStyle/>
          <a:p>
            <a:pPr algn="l">
              <a:lnSpc>
                <a:spcPct val="150000"/>
              </a:lnSpc>
            </a:pPr>
            <a:r>
              <a:rPr lang="en-GB" sz="3600" b="0" i="0" dirty="0">
                <a:solidFill>
                  <a:schemeClr val="bg1"/>
                </a:solidFill>
                <a:effectLst/>
                <a:latin typeface="Open Sans" panose="020B0606030504020204" pitchFamily="34" charset="0"/>
              </a:rPr>
              <a:t>In Christ you shared our life</a:t>
            </a:r>
          </a:p>
          <a:p>
            <a:pPr algn="l">
              <a:lnSpc>
                <a:spcPct val="150000"/>
              </a:lnSpc>
            </a:pPr>
            <a:r>
              <a:rPr lang="en-GB" sz="3600" b="0" i="0" dirty="0">
                <a:solidFill>
                  <a:schemeClr val="bg1"/>
                </a:solidFill>
                <a:effectLst/>
                <a:latin typeface="Open Sans" panose="020B0606030504020204" pitchFamily="34" charset="0"/>
              </a:rPr>
              <a:t>that we might live in him and he in us.</a:t>
            </a:r>
          </a:p>
          <a:p>
            <a:pPr algn="l">
              <a:lnSpc>
                <a:spcPct val="150000"/>
              </a:lnSpc>
            </a:pPr>
            <a:r>
              <a:rPr lang="en-GB" sz="3600" b="0" i="1" dirty="0">
                <a:solidFill>
                  <a:schemeClr val="accent4"/>
                </a:solidFill>
                <a:effectLst/>
                <a:latin typeface="Open Sans" panose="020B0606030504020204" pitchFamily="34" charset="0"/>
              </a:rPr>
              <a:t>All</a:t>
            </a:r>
            <a:r>
              <a:rPr lang="en-GB" sz="3600" b="0" i="0" dirty="0">
                <a:solidFill>
                  <a:schemeClr val="accent4"/>
                </a:solidFill>
                <a:effectLst/>
                <a:latin typeface="Open Sans" panose="020B0606030504020204" pitchFamily="34" charset="0"/>
              </a:rPr>
              <a:t>   </a:t>
            </a:r>
            <a:r>
              <a:rPr lang="en-GB" sz="3600" b="1" i="0" dirty="0">
                <a:solidFill>
                  <a:schemeClr val="accent4"/>
                </a:solidFill>
                <a:effectLst/>
                <a:latin typeface="Open Sans" panose="020B0606030504020204" pitchFamily="34" charset="0"/>
              </a:rPr>
              <a:t>He opened his arms of love upon the cross</a:t>
            </a:r>
            <a:endParaRPr lang="en-GB" sz="3600" b="0" i="0" dirty="0">
              <a:solidFill>
                <a:schemeClr val="accent4"/>
              </a:solidFill>
              <a:effectLst/>
              <a:latin typeface="Open Sans" panose="020B0606030504020204" pitchFamily="34" charset="0"/>
            </a:endParaRPr>
          </a:p>
          <a:p>
            <a:pPr algn="l">
              <a:lnSpc>
                <a:spcPct val="150000"/>
              </a:lnSpc>
            </a:pPr>
            <a:r>
              <a:rPr lang="en-GB" sz="3600" b="1" i="0" dirty="0">
                <a:solidFill>
                  <a:schemeClr val="accent4"/>
                </a:solidFill>
                <a:effectLst/>
                <a:latin typeface="Open Sans" panose="020B0606030504020204" pitchFamily="34" charset="0"/>
              </a:rPr>
              <a:t>and made for all the perfect sacrifice </a:t>
            </a:r>
            <a:r>
              <a:rPr lang="en-GB" sz="3600" b="1" i="0" dirty="0">
                <a:solidFill>
                  <a:srgbClr val="002060"/>
                </a:solidFill>
                <a:effectLst/>
                <a:latin typeface="Open Sans" panose="020B0606030504020204" pitchFamily="34" charset="0"/>
              </a:rPr>
              <a:t>for sin.</a:t>
            </a:r>
          </a:p>
          <a:p>
            <a:pPr algn="l">
              <a:lnSpc>
                <a:spcPct val="150000"/>
              </a:lnSpc>
            </a:pPr>
            <a:r>
              <a:rPr lang="en-GB" sz="3600" b="0" i="0" dirty="0">
                <a:solidFill>
                  <a:schemeClr val="bg1"/>
                </a:solidFill>
                <a:effectLst/>
                <a:latin typeface="Open Sans" panose="020B0606030504020204" pitchFamily="34" charset="0"/>
              </a:rPr>
              <a:t>On the night he was betrayed,</a:t>
            </a:r>
          </a:p>
          <a:p>
            <a:pPr algn="l">
              <a:lnSpc>
                <a:spcPct val="150000"/>
              </a:lnSpc>
            </a:pPr>
            <a:r>
              <a:rPr lang="en-GB" sz="3600" b="0" i="0" dirty="0">
                <a:solidFill>
                  <a:schemeClr val="bg1"/>
                </a:solidFill>
                <a:effectLst/>
                <a:latin typeface="Open Sans" panose="020B0606030504020204" pitchFamily="34" charset="0"/>
              </a:rPr>
              <a:t>at supper with his friends</a:t>
            </a:r>
          </a:p>
          <a:p>
            <a:pPr algn="l">
              <a:lnSpc>
                <a:spcPct val="150000"/>
              </a:lnSpc>
            </a:pPr>
            <a:r>
              <a:rPr lang="en-GB" sz="3600" b="0" i="0" dirty="0">
                <a:solidFill>
                  <a:schemeClr val="bg1"/>
                </a:solidFill>
                <a:effectLst/>
                <a:latin typeface="Open Sans" panose="020B0606030504020204" pitchFamily="34" charset="0"/>
              </a:rPr>
              <a:t>he took bread, and gave you thanks;</a:t>
            </a:r>
          </a:p>
          <a:p>
            <a:pPr algn="l">
              <a:lnSpc>
                <a:spcPct val="150000"/>
              </a:lnSpc>
            </a:pPr>
            <a:r>
              <a:rPr lang="en-GB" sz="3600" b="0" i="0" dirty="0">
                <a:solidFill>
                  <a:schemeClr val="bg1"/>
                </a:solidFill>
                <a:effectLst/>
                <a:latin typeface="Open Sans" panose="020B0606030504020204" pitchFamily="34" charset="0"/>
              </a:rPr>
              <a:t>he broke it and gave it to them, saying:</a:t>
            </a:r>
          </a:p>
          <a:p>
            <a:pPr algn="l">
              <a:lnSpc>
                <a:spcPct val="150000"/>
              </a:lnSpc>
            </a:pPr>
            <a:endParaRPr lang="en-GB" sz="3600" b="0" i="0" dirty="0">
              <a:solidFill>
                <a:srgbClr val="000000"/>
              </a:solidFill>
              <a:effectLs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srgbClr val="000000"/>
              </a:solidFill>
              <a:effectLst/>
              <a:uLnTx/>
              <a:uFillTx/>
              <a:latin typeface="Open Sans" panose="020B0606030504020204" pitchFamily="34" charset="0"/>
              <a:ea typeface="+mn-ea"/>
              <a:cs typeface="+mn-cs"/>
            </a:endParaRPr>
          </a:p>
        </p:txBody>
      </p:sp>
    </p:spTree>
    <p:extLst>
      <p:ext uri="{BB962C8B-B14F-4D97-AF65-F5344CB8AC3E}">
        <p14:creationId xmlns:p14="http://schemas.microsoft.com/office/powerpoint/2010/main" val="21410455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B11963C-91C2-478E-AA92-A27FA299DC6E}"/>
              </a:ext>
            </a:extLst>
          </p:cNvPr>
          <p:cNvSpPr txBox="1"/>
          <p:nvPr/>
        </p:nvSpPr>
        <p:spPr>
          <a:xfrm>
            <a:off x="753042" y="612844"/>
            <a:ext cx="11180812" cy="5632311"/>
          </a:xfrm>
          <a:prstGeom prst="rect">
            <a:avLst/>
          </a:prstGeom>
          <a:noFill/>
        </p:spPr>
        <p:txBody>
          <a:bodyPr wrap="square">
            <a:spAutoFit/>
          </a:bodyPr>
          <a:lstStyle/>
          <a:p>
            <a:pPr algn="l">
              <a:lnSpc>
                <a:spcPct val="150000"/>
              </a:lnSpc>
            </a:pPr>
            <a:r>
              <a:rPr lang="en-GB" sz="3600" b="0" i="0" dirty="0">
                <a:solidFill>
                  <a:schemeClr val="bg1"/>
                </a:solidFill>
                <a:effectLst/>
                <a:latin typeface="Open Sans" panose="020B0606030504020204" pitchFamily="34" charset="0"/>
              </a:rPr>
              <a:t>Take, eat; this is my body which is given for you;</a:t>
            </a:r>
          </a:p>
          <a:p>
            <a:pPr algn="l">
              <a:lnSpc>
                <a:spcPct val="150000"/>
              </a:lnSpc>
            </a:pPr>
            <a:r>
              <a:rPr lang="en-GB" sz="3600" b="0" i="0" dirty="0">
                <a:solidFill>
                  <a:schemeClr val="bg1"/>
                </a:solidFill>
                <a:effectLst/>
                <a:latin typeface="Open Sans" panose="020B0606030504020204" pitchFamily="34" charset="0"/>
              </a:rPr>
              <a:t>do this in remembrance of me.</a:t>
            </a:r>
          </a:p>
          <a:p>
            <a:pPr algn="l">
              <a:lnSpc>
                <a:spcPct val="150000"/>
              </a:lnSpc>
            </a:pPr>
            <a:r>
              <a:rPr lang="en-GB" sz="3600" b="0" i="1" dirty="0">
                <a:solidFill>
                  <a:schemeClr val="accent4"/>
                </a:solidFill>
                <a:effectLst/>
                <a:latin typeface="Open Sans" panose="020B0606030504020204" pitchFamily="34" charset="0"/>
              </a:rPr>
              <a:t>All</a:t>
            </a:r>
            <a:r>
              <a:rPr lang="en-GB" sz="3600" b="0" i="0" dirty="0">
                <a:solidFill>
                  <a:schemeClr val="accent4"/>
                </a:solidFill>
                <a:effectLst/>
                <a:latin typeface="Open Sans" panose="020B0606030504020204" pitchFamily="34" charset="0"/>
              </a:rPr>
              <a:t>   </a:t>
            </a:r>
            <a:r>
              <a:rPr lang="en-GB" sz="3600" b="1" i="0" dirty="0">
                <a:solidFill>
                  <a:schemeClr val="accent4"/>
                </a:solidFill>
                <a:effectLst/>
                <a:latin typeface="Open Sans" panose="020B0606030504020204" pitchFamily="34" charset="0"/>
              </a:rPr>
              <a:t>Father, we do this in remembrance of him:</a:t>
            </a:r>
            <a:endParaRPr lang="en-GB" sz="3600" b="0" i="0" dirty="0">
              <a:solidFill>
                <a:schemeClr val="accent4"/>
              </a:solidFill>
              <a:effectLst/>
              <a:latin typeface="Open Sans" panose="020B0606030504020204" pitchFamily="34" charset="0"/>
            </a:endParaRPr>
          </a:p>
          <a:p>
            <a:pPr algn="l">
              <a:lnSpc>
                <a:spcPct val="150000"/>
              </a:lnSpc>
            </a:pPr>
            <a:r>
              <a:rPr lang="en-GB" sz="3600" b="1" i="0" dirty="0">
                <a:solidFill>
                  <a:schemeClr val="accent4"/>
                </a:solidFill>
                <a:effectLst/>
                <a:latin typeface="Open Sans" panose="020B0606030504020204" pitchFamily="34" charset="0"/>
              </a:rPr>
              <a:t>his body is the bread of life.</a:t>
            </a:r>
            <a:endParaRPr lang="en-GB" sz="3600" b="0" i="0" dirty="0">
              <a:solidFill>
                <a:schemeClr val="accent4"/>
              </a:solidFill>
              <a:effectLst/>
              <a:latin typeface="Open Sans" panose="020B0606030504020204" pitchFamily="34" charset="0"/>
            </a:endParaRPr>
          </a:p>
          <a:p>
            <a:pPr algn="l">
              <a:lnSpc>
                <a:spcPct val="150000"/>
              </a:lnSpc>
            </a:pPr>
            <a:r>
              <a:rPr lang="en-GB" sz="3600" b="0" i="0" dirty="0">
                <a:solidFill>
                  <a:schemeClr val="bg1"/>
                </a:solidFill>
                <a:effectLst/>
                <a:latin typeface="Open Sans" panose="020B0606030504020204" pitchFamily="34" charset="0"/>
              </a:rPr>
              <a:t>At the end of supper, taking the cup of wine,</a:t>
            </a:r>
          </a:p>
          <a:p>
            <a:pPr algn="l">
              <a:lnSpc>
                <a:spcPct val="150000"/>
              </a:lnSpc>
            </a:pPr>
            <a:r>
              <a:rPr lang="en-GB" sz="3600" b="0" i="0" dirty="0">
                <a:solidFill>
                  <a:schemeClr val="bg1"/>
                </a:solidFill>
                <a:effectLst/>
                <a:latin typeface="Open Sans" panose="020B0606030504020204" pitchFamily="34" charset="0"/>
              </a:rPr>
              <a:t>he gave you thanks, and said: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srgbClr val="000000"/>
              </a:solidFill>
              <a:effectLst/>
              <a:uLnTx/>
              <a:uFillTx/>
              <a:latin typeface="Open Sans" panose="020B0606030504020204" pitchFamily="34" charset="0"/>
              <a:ea typeface="+mn-ea"/>
              <a:cs typeface="+mn-cs"/>
            </a:endParaRPr>
          </a:p>
        </p:txBody>
      </p:sp>
    </p:spTree>
    <p:extLst>
      <p:ext uri="{BB962C8B-B14F-4D97-AF65-F5344CB8AC3E}">
        <p14:creationId xmlns:p14="http://schemas.microsoft.com/office/powerpoint/2010/main" val="158459933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B11963C-91C2-478E-AA92-A27FA299DC6E}"/>
              </a:ext>
            </a:extLst>
          </p:cNvPr>
          <p:cNvSpPr txBox="1"/>
          <p:nvPr/>
        </p:nvSpPr>
        <p:spPr>
          <a:xfrm>
            <a:off x="697057" y="702601"/>
            <a:ext cx="11180812" cy="5632311"/>
          </a:xfrm>
          <a:prstGeom prst="rect">
            <a:avLst/>
          </a:prstGeom>
          <a:noFill/>
        </p:spPr>
        <p:txBody>
          <a:bodyPr wrap="square">
            <a:spAutoFit/>
          </a:bodyPr>
          <a:lstStyle/>
          <a:p>
            <a:pPr algn="l">
              <a:lnSpc>
                <a:spcPct val="150000"/>
              </a:lnSpc>
            </a:pPr>
            <a:r>
              <a:rPr lang="en-GB" sz="3600" b="0" i="0" dirty="0">
                <a:solidFill>
                  <a:schemeClr val="bg1"/>
                </a:solidFill>
                <a:effectLst/>
                <a:latin typeface="Open Sans" panose="020B0606030504020204" pitchFamily="34" charset="0"/>
              </a:rPr>
              <a:t>Drink this, all of you; this is my blood of </a:t>
            </a:r>
          </a:p>
          <a:p>
            <a:pPr algn="l">
              <a:lnSpc>
                <a:spcPct val="150000"/>
              </a:lnSpc>
            </a:pPr>
            <a:r>
              <a:rPr lang="en-GB" sz="3600" b="0" i="0" dirty="0">
                <a:solidFill>
                  <a:schemeClr val="bg1"/>
                </a:solidFill>
                <a:effectLst/>
                <a:latin typeface="Open Sans" panose="020B0606030504020204" pitchFamily="34" charset="0"/>
              </a:rPr>
              <a:t>the new covenant,</a:t>
            </a:r>
          </a:p>
          <a:p>
            <a:pPr algn="l">
              <a:lnSpc>
                <a:spcPct val="150000"/>
              </a:lnSpc>
            </a:pPr>
            <a:r>
              <a:rPr lang="en-GB" sz="3600" b="0" i="0" dirty="0">
                <a:solidFill>
                  <a:schemeClr val="bg1"/>
                </a:solidFill>
                <a:effectLst/>
                <a:latin typeface="Open Sans" panose="020B0606030504020204" pitchFamily="34" charset="0"/>
              </a:rPr>
              <a:t>which is shed for you for the forgiveness of sins;</a:t>
            </a:r>
          </a:p>
          <a:p>
            <a:pPr algn="l">
              <a:lnSpc>
                <a:spcPct val="150000"/>
              </a:lnSpc>
            </a:pPr>
            <a:r>
              <a:rPr lang="en-GB" sz="3600" b="0" i="0" dirty="0">
                <a:solidFill>
                  <a:schemeClr val="bg1"/>
                </a:solidFill>
                <a:effectLst/>
                <a:latin typeface="Open Sans" panose="020B0606030504020204" pitchFamily="34" charset="0"/>
              </a:rPr>
              <a:t>do this in remembrance of me.</a:t>
            </a:r>
          </a:p>
          <a:p>
            <a:pPr algn="l">
              <a:lnSpc>
                <a:spcPct val="150000"/>
              </a:lnSpc>
            </a:pPr>
            <a:r>
              <a:rPr lang="en-GB" sz="3600" b="0" i="1" dirty="0">
                <a:solidFill>
                  <a:schemeClr val="accent4"/>
                </a:solidFill>
                <a:effectLst/>
                <a:latin typeface="Open Sans" panose="020B0606030504020204" pitchFamily="34" charset="0"/>
              </a:rPr>
              <a:t>All</a:t>
            </a:r>
            <a:r>
              <a:rPr lang="en-GB" sz="3600" b="0" i="0" dirty="0">
                <a:solidFill>
                  <a:schemeClr val="accent4"/>
                </a:solidFill>
                <a:effectLst/>
                <a:latin typeface="Open Sans" panose="020B0606030504020204" pitchFamily="34" charset="0"/>
              </a:rPr>
              <a:t>   </a:t>
            </a:r>
            <a:r>
              <a:rPr lang="en-GB" sz="3600" b="1" i="0" dirty="0">
                <a:solidFill>
                  <a:schemeClr val="accent4"/>
                </a:solidFill>
                <a:effectLst/>
                <a:latin typeface="Open Sans" panose="020B0606030504020204" pitchFamily="34" charset="0"/>
              </a:rPr>
              <a:t>Father, we do this in remembrance of him:</a:t>
            </a:r>
            <a:endParaRPr lang="en-GB" sz="3600" b="0" i="0" dirty="0">
              <a:solidFill>
                <a:schemeClr val="accent4"/>
              </a:solidFill>
              <a:effectLst/>
              <a:latin typeface="Open Sans" panose="020B0606030504020204" pitchFamily="34" charset="0"/>
            </a:endParaRPr>
          </a:p>
          <a:p>
            <a:pPr algn="l">
              <a:lnSpc>
                <a:spcPct val="150000"/>
              </a:lnSpc>
            </a:pPr>
            <a:r>
              <a:rPr lang="en-GB" sz="3600" b="1" i="0" dirty="0">
                <a:solidFill>
                  <a:schemeClr val="accent4"/>
                </a:solidFill>
                <a:effectLst/>
                <a:latin typeface="Open Sans" panose="020B0606030504020204" pitchFamily="34" charset="0"/>
              </a:rPr>
              <a:t>his blood is shed for all.</a:t>
            </a:r>
            <a:endParaRPr lang="en-GB" sz="3600" b="0" i="0" dirty="0">
              <a:solidFill>
                <a:schemeClr val="accent4"/>
              </a:solidFill>
              <a:effectLs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srgbClr val="000000"/>
              </a:solidFill>
              <a:effectLst/>
              <a:uLnTx/>
              <a:uFillTx/>
              <a:latin typeface="Open Sans" panose="020B0606030504020204" pitchFamily="34" charset="0"/>
              <a:ea typeface="+mn-ea"/>
              <a:cs typeface="+mn-cs"/>
            </a:endParaRPr>
          </a:p>
        </p:txBody>
      </p:sp>
    </p:spTree>
    <p:extLst>
      <p:ext uri="{BB962C8B-B14F-4D97-AF65-F5344CB8AC3E}">
        <p14:creationId xmlns:p14="http://schemas.microsoft.com/office/powerpoint/2010/main" val="39319548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6AB2A0-5674-EBCF-A4F7-799008856FCF}"/>
              </a:ext>
            </a:extLst>
          </p:cNvPr>
          <p:cNvSpPr txBox="1"/>
          <p:nvPr/>
        </p:nvSpPr>
        <p:spPr>
          <a:xfrm>
            <a:off x="559836" y="237845"/>
            <a:ext cx="11290041" cy="5820696"/>
          </a:xfrm>
          <a:prstGeom prst="rect">
            <a:avLst/>
          </a:prstGeom>
          <a:noFill/>
        </p:spPr>
        <p:txBody>
          <a:bodyPr wrap="square">
            <a:spAutoFit/>
          </a:bodyPr>
          <a:lstStyle/>
          <a:p>
            <a:pPr algn="l">
              <a:lnSpc>
                <a:spcPct val="150000"/>
              </a:lnSpc>
            </a:pPr>
            <a:r>
              <a:rPr lang="en-GB" sz="3600" b="0" i="0" dirty="0">
                <a:solidFill>
                  <a:schemeClr val="bg1"/>
                </a:solidFill>
                <a:effectLst/>
                <a:latin typeface="Open Sans" panose="020B0606030504020204" pitchFamily="34" charset="0"/>
              </a:rPr>
              <a:t>As we proclaim his death and celebrate his </a:t>
            </a:r>
          </a:p>
          <a:p>
            <a:pPr algn="l">
              <a:lnSpc>
                <a:spcPct val="150000"/>
              </a:lnSpc>
            </a:pPr>
            <a:r>
              <a:rPr lang="en-GB" sz="3600" b="0" i="0" dirty="0">
                <a:solidFill>
                  <a:schemeClr val="bg1"/>
                </a:solidFill>
                <a:effectLst/>
                <a:latin typeface="Open Sans" panose="020B0606030504020204" pitchFamily="34" charset="0"/>
              </a:rPr>
              <a:t>rising in glory,</a:t>
            </a:r>
          </a:p>
          <a:p>
            <a:pPr algn="l">
              <a:lnSpc>
                <a:spcPct val="150000"/>
              </a:lnSpc>
            </a:pPr>
            <a:r>
              <a:rPr lang="en-GB" sz="3600" b="0" i="0" dirty="0">
                <a:solidFill>
                  <a:schemeClr val="bg1"/>
                </a:solidFill>
                <a:effectLst/>
                <a:latin typeface="Open Sans" panose="020B0606030504020204" pitchFamily="34" charset="0"/>
              </a:rPr>
              <a:t>send your Holy Spirit that this bread and this wine</a:t>
            </a:r>
          </a:p>
          <a:p>
            <a:pPr algn="l">
              <a:lnSpc>
                <a:spcPct val="150000"/>
              </a:lnSpc>
            </a:pPr>
            <a:r>
              <a:rPr lang="en-GB" sz="3600" b="0" i="0" dirty="0">
                <a:solidFill>
                  <a:schemeClr val="bg1"/>
                </a:solidFill>
                <a:effectLst/>
                <a:latin typeface="Open Sans" panose="020B0606030504020204" pitchFamily="34" charset="0"/>
              </a:rPr>
              <a:t>may be to us the body and blood of your dear Son.</a:t>
            </a:r>
          </a:p>
          <a:p>
            <a:pPr algn="l">
              <a:lnSpc>
                <a:spcPct val="150000"/>
              </a:lnSpc>
            </a:pPr>
            <a:endParaRPr lang="en-GB" sz="3600" b="0" i="0" dirty="0">
              <a:solidFill>
                <a:schemeClr val="accent4"/>
              </a:solidFill>
              <a:effectLst/>
              <a:latin typeface="Open Sans" panose="020B0606030504020204" pitchFamily="34" charset="0"/>
            </a:endParaRPr>
          </a:p>
          <a:p>
            <a:pPr algn="l">
              <a:lnSpc>
                <a:spcPct val="150000"/>
              </a:lnSpc>
            </a:pPr>
            <a:r>
              <a:rPr lang="en-GB" sz="3600" b="1" i="1" dirty="0">
                <a:solidFill>
                  <a:schemeClr val="accent4"/>
                </a:solidFill>
                <a:effectLst/>
                <a:latin typeface="Open Sans" panose="020B0606030504020204" pitchFamily="34" charset="0"/>
              </a:rPr>
              <a:t>All</a:t>
            </a:r>
            <a:r>
              <a:rPr lang="en-GB" sz="3600" b="1" i="0" dirty="0">
                <a:solidFill>
                  <a:schemeClr val="accent4"/>
                </a:solidFill>
                <a:effectLst/>
                <a:latin typeface="Open Sans" panose="020B0606030504020204" pitchFamily="34" charset="0"/>
              </a:rPr>
              <a:t> </a:t>
            </a:r>
            <a:r>
              <a:rPr lang="en-GB" sz="3600" b="0" i="0" dirty="0">
                <a:solidFill>
                  <a:schemeClr val="accent4"/>
                </a:solidFill>
                <a:effectLst/>
                <a:latin typeface="Open Sans" panose="020B0606030504020204" pitchFamily="34" charset="0"/>
              </a:rPr>
              <a:t>  </a:t>
            </a:r>
            <a:r>
              <a:rPr lang="en-GB" sz="3600" b="1" i="0" dirty="0">
                <a:solidFill>
                  <a:schemeClr val="accent4"/>
                </a:solidFill>
                <a:effectLst/>
                <a:latin typeface="Open Sans" panose="020B0606030504020204" pitchFamily="34" charset="0"/>
              </a:rPr>
              <a:t>As we eat and drink these holy gifts</a:t>
            </a:r>
            <a:endParaRPr lang="en-GB" sz="3600" b="0" i="0" dirty="0">
              <a:solidFill>
                <a:schemeClr val="accent4"/>
              </a:solidFill>
              <a:effectLst/>
              <a:latin typeface="Open Sans" panose="020B0606030504020204" pitchFamily="34" charset="0"/>
            </a:endParaRPr>
          </a:p>
          <a:p>
            <a:pPr algn="l">
              <a:lnSpc>
                <a:spcPct val="150000"/>
              </a:lnSpc>
            </a:pPr>
            <a:r>
              <a:rPr lang="en-GB" sz="3600" b="1" i="0" dirty="0">
                <a:solidFill>
                  <a:schemeClr val="accent4"/>
                </a:solidFill>
                <a:effectLst/>
                <a:latin typeface="Open Sans" panose="020B0606030504020204" pitchFamily="34" charset="0"/>
              </a:rPr>
              <a:t>make us one in Christ, our risen Lord.</a:t>
            </a:r>
            <a:endParaRPr lang="en-GB" sz="3600" b="0" i="0" dirty="0">
              <a:solidFill>
                <a:schemeClr val="accent4"/>
              </a:solidFill>
              <a:effectLst/>
              <a:latin typeface="Open Sans" panose="020B0606030504020204" pitchFamily="34" charset="0"/>
            </a:endParaRPr>
          </a:p>
        </p:txBody>
      </p:sp>
    </p:spTree>
    <p:extLst>
      <p:ext uri="{BB962C8B-B14F-4D97-AF65-F5344CB8AC3E}">
        <p14:creationId xmlns:p14="http://schemas.microsoft.com/office/powerpoint/2010/main" val="100391254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11F96E-C361-4821-B576-31CAF135F161}"/>
              </a:ext>
            </a:extLst>
          </p:cNvPr>
          <p:cNvSpPr txBox="1"/>
          <p:nvPr/>
        </p:nvSpPr>
        <p:spPr>
          <a:xfrm>
            <a:off x="581408" y="1220512"/>
            <a:ext cx="11346024" cy="966483"/>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GB" sz="2000" b="1" i="0" u="none" strike="noStrike" kern="1200" cap="none" spc="0" normalizeH="0" baseline="0" noProof="0" dirty="0">
              <a:ln>
                <a:noFill/>
              </a:ln>
              <a:solidFill>
                <a:srgbClr val="FF0000"/>
              </a:solidFill>
              <a:effectLst/>
              <a:uLnTx/>
              <a:uFillTx/>
              <a:latin typeface="Open Sans" panose="020B0606030504020204"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GB" sz="2000" b="1" i="0" u="none" strike="noStrike" kern="1200" cap="none" spc="0" normalizeH="0" baseline="0" noProof="0" dirty="0">
              <a:ln>
                <a:noFill/>
              </a:ln>
              <a:solidFill>
                <a:srgbClr val="FF0000"/>
              </a:solidFill>
              <a:effectLst/>
              <a:uLnTx/>
              <a:uFillTx/>
              <a:latin typeface="Open Sans" panose="020B0606030504020204" pitchFamily="34" charset="0"/>
              <a:ea typeface="+mn-ea"/>
              <a:cs typeface="+mn-cs"/>
            </a:endParaRPr>
          </a:p>
        </p:txBody>
      </p:sp>
      <p:sp>
        <p:nvSpPr>
          <p:cNvPr id="5" name="TextBox 4">
            <a:extLst>
              <a:ext uri="{FF2B5EF4-FFF2-40B4-BE49-F238E27FC236}">
                <a16:creationId xmlns:a16="http://schemas.microsoft.com/office/drawing/2014/main" id="{AA4E26ED-263E-9E4A-6845-0B590733E8CE}"/>
              </a:ext>
            </a:extLst>
          </p:cNvPr>
          <p:cNvSpPr txBox="1"/>
          <p:nvPr/>
        </p:nvSpPr>
        <p:spPr>
          <a:xfrm>
            <a:off x="414945" y="550089"/>
            <a:ext cx="6743123" cy="5533887"/>
          </a:xfrm>
          <a:prstGeom prst="rect">
            <a:avLst/>
          </a:prstGeom>
          <a:noFill/>
        </p:spPr>
        <p:txBody>
          <a:bodyPr wrap="square">
            <a:spAutoFit/>
          </a:bodyPr>
          <a:lstStyle/>
          <a:p>
            <a:pPr algn="l">
              <a:lnSpc>
                <a:spcPct val="150000"/>
              </a:lnSpc>
            </a:pPr>
            <a:r>
              <a:rPr lang="en-GB" sz="4000" b="0" i="0" dirty="0">
                <a:solidFill>
                  <a:schemeClr val="bg1"/>
                </a:solidFill>
                <a:effectLst/>
                <a:latin typeface="Open Sans" panose="020B0606030504020204" pitchFamily="34" charset="0"/>
              </a:rPr>
              <a:t>With your whole Church </a:t>
            </a:r>
          </a:p>
          <a:p>
            <a:pPr algn="l">
              <a:lnSpc>
                <a:spcPct val="150000"/>
              </a:lnSpc>
            </a:pPr>
            <a:r>
              <a:rPr lang="en-GB" sz="4000" b="0" i="0" dirty="0">
                <a:solidFill>
                  <a:schemeClr val="bg1"/>
                </a:solidFill>
                <a:effectLst/>
                <a:latin typeface="Open Sans" panose="020B0606030504020204" pitchFamily="34" charset="0"/>
              </a:rPr>
              <a:t>throughout the world</a:t>
            </a:r>
          </a:p>
          <a:p>
            <a:pPr algn="l">
              <a:lnSpc>
                <a:spcPct val="150000"/>
              </a:lnSpc>
            </a:pPr>
            <a:r>
              <a:rPr lang="en-GB" sz="4000" b="0" i="0" dirty="0">
                <a:solidFill>
                  <a:schemeClr val="bg1"/>
                </a:solidFill>
                <a:effectLst/>
                <a:latin typeface="Open Sans" panose="020B0606030504020204" pitchFamily="34" charset="0"/>
              </a:rPr>
              <a:t>we offer you this sacrifice </a:t>
            </a:r>
          </a:p>
          <a:p>
            <a:pPr algn="l">
              <a:lnSpc>
                <a:spcPct val="150000"/>
              </a:lnSpc>
            </a:pPr>
            <a:r>
              <a:rPr lang="en-GB" sz="4000" b="0" i="0" dirty="0">
                <a:solidFill>
                  <a:schemeClr val="bg1"/>
                </a:solidFill>
                <a:effectLst/>
                <a:latin typeface="Open Sans" panose="020B0606030504020204" pitchFamily="34" charset="0"/>
              </a:rPr>
              <a:t>of praise and lift our </a:t>
            </a:r>
          </a:p>
          <a:p>
            <a:pPr algn="l">
              <a:lnSpc>
                <a:spcPct val="150000"/>
              </a:lnSpc>
            </a:pPr>
            <a:r>
              <a:rPr lang="en-GB" sz="4000" b="0" i="0" dirty="0">
                <a:solidFill>
                  <a:schemeClr val="bg1"/>
                </a:solidFill>
                <a:effectLst/>
                <a:latin typeface="Open Sans" panose="020B0606030504020204" pitchFamily="34" charset="0"/>
              </a:rPr>
              <a:t>voice to join the eternal </a:t>
            </a:r>
          </a:p>
          <a:p>
            <a:pPr algn="l">
              <a:lnSpc>
                <a:spcPct val="150000"/>
              </a:lnSpc>
            </a:pPr>
            <a:r>
              <a:rPr lang="en-GB" sz="4000" b="0" i="0" dirty="0">
                <a:solidFill>
                  <a:schemeClr val="bg1"/>
                </a:solidFill>
                <a:effectLst/>
                <a:latin typeface="Open Sans" panose="020B0606030504020204" pitchFamily="34" charset="0"/>
              </a:rPr>
              <a:t>song of heaven:</a:t>
            </a:r>
          </a:p>
        </p:txBody>
      </p:sp>
      <p:pic>
        <p:nvPicPr>
          <p:cNvPr id="2" name="Picture 1">
            <a:extLst>
              <a:ext uri="{FF2B5EF4-FFF2-40B4-BE49-F238E27FC236}">
                <a16:creationId xmlns:a16="http://schemas.microsoft.com/office/drawing/2014/main" id="{B1DCC222-2261-7566-9289-4BC6317010C3}"/>
              </a:ext>
            </a:extLst>
          </p:cNvPr>
          <p:cNvPicPr>
            <a:picLocks noChangeAspect="1"/>
          </p:cNvPicPr>
          <p:nvPr/>
        </p:nvPicPr>
        <p:blipFill>
          <a:blip r:embed="rId2"/>
          <a:stretch>
            <a:fillRect/>
          </a:stretch>
        </p:blipFill>
        <p:spPr>
          <a:xfrm>
            <a:off x="6860977" y="0"/>
            <a:ext cx="5331023" cy="6858000"/>
          </a:xfrm>
          <a:prstGeom prst="rect">
            <a:avLst/>
          </a:prstGeom>
        </p:spPr>
      </p:pic>
    </p:spTree>
    <p:extLst>
      <p:ext uri="{BB962C8B-B14F-4D97-AF65-F5344CB8AC3E}">
        <p14:creationId xmlns:p14="http://schemas.microsoft.com/office/powerpoint/2010/main" val="44080572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94F6B2-01F3-BEEC-643B-303DE28580A7}"/>
              </a:ext>
            </a:extLst>
          </p:cNvPr>
          <p:cNvSpPr txBox="1"/>
          <p:nvPr/>
        </p:nvSpPr>
        <p:spPr>
          <a:xfrm>
            <a:off x="292100" y="178150"/>
            <a:ext cx="11607800" cy="6512039"/>
          </a:xfrm>
          <a:prstGeom prst="rect">
            <a:avLst/>
          </a:prstGeom>
          <a:noFill/>
        </p:spPr>
        <p:txBody>
          <a:bodyPr wrap="square">
            <a:spAutoFit/>
          </a:bodyPr>
          <a:lstStyle/>
          <a:p>
            <a:pPr marL="304800" marR="0" lvl="0" indent="-304800" algn="l" defTabSz="914400" rtl="0" eaLnBrk="1" fontAlgn="auto" latinLnBrk="0" hangingPunct="1">
              <a:lnSpc>
                <a:spcPts val="2250"/>
              </a:lnSpc>
              <a:spcBef>
                <a:spcPts val="0"/>
              </a:spcBef>
              <a:spcAft>
                <a:spcPts val="1000"/>
              </a:spcAft>
              <a:buClrTx/>
              <a:buSzTx/>
              <a:buFontTx/>
              <a:buNone/>
              <a:tabLst/>
              <a:defRPr/>
            </a:pPr>
            <a:endParaRPr kumimoji="0" lang="en-GB" sz="3600" b="1" i="0" u="none" strike="noStrike" kern="1200" cap="none" spc="15" normalizeH="0" baseline="0" noProof="0" dirty="0">
              <a:ln>
                <a:noFill/>
              </a:ln>
              <a:solidFill>
                <a:srgbClr val="FF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304800" marR="0" lvl="0" indent="-304800" algn="l" defTabSz="914400" rtl="0" eaLnBrk="1" fontAlgn="auto" latinLnBrk="0" hangingPunct="1">
              <a:lnSpc>
                <a:spcPts val="2250"/>
              </a:lnSpc>
              <a:spcBef>
                <a:spcPts val="0"/>
              </a:spcBef>
              <a:spcAft>
                <a:spcPts val="1000"/>
              </a:spcAft>
              <a:buClrTx/>
              <a:buSzTx/>
              <a:buFontTx/>
              <a:buNone/>
              <a:tabLst/>
              <a:defRPr/>
            </a:pPr>
            <a:r>
              <a:rPr kumimoji="0" lang="en-GB" sz="3600" b="1" i="0" u="none" strike="noStrike" kern="1200" cap="none" spc="15" normalizeH="0" baseline="0" noProof="0" dirty="0">
                <a:ln>
                  <a:noFill/>
                </a:ln>
                <a:solidFill>
                  <a:srgbClr val="FF0000"/>
                </a:solidFill>
                <a:effectLst/>
                <a:uLnTx/>
                <a:uFillTx/>
                <a:latin typeface="Open Sans" panose="020B0606030504020204" pitchFamily="34" charset="0"/>
                <a:ea typeface="Open Sans" panose="020B0606030504020204" pitchFamily="34" charset="0"/>
                <a:cs typeface="Open Sans" panose="020B0606030504020204" pitchFamily="34" charset="0"/>
              </a:rPr>
              <a:t>Sanctus (Holy holy)</a:t>
            </a:r>
            <a:r>
              <a:rPr kumimoji="0" lang="en-GB" sz="3600" b="1" i="0" u="none" strike="noStrike" kern="1200" cap="none" spc="15" normalizeH="0" baseline="0" noProof="0" dirty="0">
                <a:ln>
                  <a:noFill/>
                </a:ln>
                <a:solidFill>
                  <a:srgbClr val="FFC000"/>
                </a:solidFill>
                <a:effectLst/>
                <a:uLnTx/>
                <a:uFillTx/>
                <a:latin typeface="Open Sans" panose="020B0606030504020204" pitchFamily="34" charset="0"/>
                <a:ea typeface="Open Sans" panose="020B0606030504020204" pitchFamily="34" charset="0"/>
                <a:cs typeface="Open Sans" panose="020B0606030504020204" pitchFamily="34" charset="0"/>
              </a:rPr>
              <a:t>	</a:t>
            </a:r>
            <a:r>
              <a:rPr kumimoji="0" lang="en-GB" sz="3600" b="0" i="1" u="none" strike="noStrike" kern="1200" cap="none" spc="0" normalizeH="0" baseline="0" noProof="0" dirty="0">
                <a:ln>
                  <a:noFill/>
                </a:ln>
                <a:solidFill>
                  <a:srgbClr val="002060"/>
                </a:solidFill>
                <a:effectLst/>
                <a:uLnTx/>
                <a:uFillTx/>
                <a:latin typeface="Open Sans" panose="020B0606030504020204" pitchFamily="34" charset="0"/>
                <a:ea typeface="Open Sans" panose="020B0606030504020204" pitchFamily="34" charset="0"/>
                <a:cs typeface="Open Sans" panose="020B0606030504020204" pitchFamily="34" charset="0"/>
              </a:rPr>
              <a:t>()</a:t>
            </a:r>
            <a:endParaRPr kumimoji="0" lang="en-GB" sz="3600" b="1" i="0" u="none" strike="noStrike" kern="1200" cap="none" spc="0" normalizeH="0" baseline="0" noProof="0" dirty="0">
              <a:ln>
                <a:noFill/>
              </a:ln>
              <a:solidFill>
                <a:srgbClr val="00206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304800" marR="0" lvl="0" indent="-304800" algn="l" defTabSz="914400" rtl="0" eaLnBrk="1" fontAlgn="auto" latinLnBrk="0" hangingPunct="1">
              <a:lnSpc>
                <a:spcPts val="2250"/>
              </a:lnSpc>
              <a:spcBef>
                <a:spcPts val="0"/>
              </a:spcBef>
              <a:spcAft>
                <a:spcPts val="1000"/>
              </a:spcAft>
              <a:buClrTx/>
              <a:buSzTx/>
              <a:buFontTx/>
              <a:buNone/>
              <a:tabLst/>
              <a:defRPr/>
            </a:pPr>
            <a:endParaRPr kumimoji="0" lang="en-GB" sz="3600" b="0" i="0" u="none" strike="noStrike" kern="1200" cap="none" spc="0" normalizeH="0" baseline="0" noProof="0" dirty="0">
              <a:ln>
                <a:noFill/>
              </a:ln>
              <a:solidFill>
                <a:srgbClr val="FFC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304800" marR="0" lvl="0" indent="-304800" algn="l" defTabSz="914400" rtl="0" eaLnBrk="1" fontAlgn="auto" latinLnBrk="0" hangingPunct="1">
              <a:lnSpc>
                <a:spcPts val="2250"/>
              </a:lnSpc>
              <a:spcBef>
                <a:spcPts val="0"/>
              </a:spcBef>
              <a:spcAft>
                <a:spcPts val="1000"/>
              </a:spcAft>
              <a:buClrTx/>
              <a:buSzTx/>
              <a:buFontTx/>
              <a:buNone/>
              <a:tabLst/>
              <a:defRPr/>
            </a:pPr>
            <a:r>
              <a:rPr kumimoji="0" lang="en-GB" sz="3600" b="0" u="none" strike="noStrike" kern="1200" cap="none" spc="15" normalizeH="0" baseline="0" noProof="0" dirty="0">
                <a:ln>
                  <a:noFill/>
                </a:ln>
                <a:solidFill>
                  <a:schemeClr val="accent4"/>
                </a:solidFill>
                <a:effectLst/>
                <a:uLnTx/>
                <a:uFillTx/>
                <a:latin typeface="Open Sans" panose="020B0606030504020204" pitchFamily="34" charset="0"/>
                <a:ea typeface="Open Sans" panose="020B0606030504020204" pitchFamily="34" charset="0"/>
                <a:cs typeface="Open Sans" panose="020B0606030504020204" pitchFamily="34" charset="0"/>
              </a:rPr>
              <a:t>We sing together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1" u="none" strike="noStrike" kern="1200" cap="none" spc="15" normalizeH="0" baseline="0" noProof="0" dirty="0">
                <a:ln>
                  <a:noFill/>
                </a:ln>
                <a:solidFill>
                  <a:srgbClr val="002060"/>
                </a:solidFill>
                <a:effectLst/>
                <a:uLnTx/>
                <a:uFillTx/>
                <a:latin typeface="Open Sans" panose="020B0606030504020204" pitchFamily="34" charset="0"/>
                <a:ea typeface="Open Sans" panose="020B0606030504020204" pitchFamily="34" charset="0"/>
                <a:cs typeface="Open Sans" panose="020B0606030504020204" pitchFamily="34" charset="0"/>
              </a:rPr>
              <a:t>All </a:t>
            </a:r>
            <a:r>
              <a:rPr kumimoji="0" lang="en-GB" sz="3600" b="0" i="0" u="none" strike="noStrike" kern="1200" cap="none" spc="15"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r>
              <a:rPr kumimoji="0" lang="en-GB" sz="3600" b="1" i="0" u="none" strike="noStrike" kern="1200" cap="none" spc="0" normalizeH="0" baseline="0" noProof="0" dirty="0">
                <a:ln>
                  <a:noFill/>
                </a:ln>
                <a:solidFill>
                  <a:prstClr val="white"/>
                </a:solidFill>
                <a:effectLst/>
                <a:uLnTx/>
                <a:uFillTx/>
                <a:latin typeface="Calibri" panose="020F0502020204030204"/>
                <a:ea typeface="+mn-ea"/>
                <a:cs typeface="+mn-cs"/>
              </a:rPr>
              <a:t>Holy, holy, holy Lord, God of power and might, heaven 	and earth are full of your glory.  Hosanna in the 	highest, highest, Hosanna in the highest.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1"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prstClr val="white"/>
                </a:solidFill>
                <a:effectLst/>
                <a:uLnTx/>
                <a:uFillTx/>
                <a:latin typeface="Calibri" panose="020F0502020204030204"/>
                <a:ea typeface="+mn-ea"/>
                <a:cs typeface="+mn-cs"/>
              </a:rPr>
              <a:t> 	Blessed is he  who comes in the name of the Lord.  	Hosanna in the highest, highest.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prstClr val="white"/>
                </a:solidFill>
                <a:effectLst/>
                <a:uLnTx/>
                <a:uFillTx/>
                <a:latin typeface="Calibri" panose="020F0502020204030204"/>
                <a:ea typeface="+mn-ea"/>
                <a:cs typeface="+mn-cs"/>
              </a:rPr>
              <a:t>	Hosanna in the highest, the highest, the highest,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prstClr val="white"/>
                </a:solidFill>
                <a:effectLst/>
                <a:uLnTx/>
                <a:uFillTx/>
                <a:latin typeface="Calibri" panose="020F0502020204030204"/>
                <a:ea typeface="+mn-ea"/>
                <a:cs typeface="+mn-cs"/>
              </a:rPr>
              <a:t>	the highest.</a:t>
            </a:r>
          </a:p>
          <a:p>
            <a:pPr marL="304800" marR="0" lvl="0" indent="-304800" algn="l" defTabSz="914400" rtl="0" eaLnBrk="1" fontAlgn="auto" latinLnBrk="0" hangingPunct="1">
              <a:lnSpc>
                <a:spcPts val="2250"/>
              </a:lnSpc>
              <a:spcBef>
                <a:spcPts val="0"/>
              </a:spcBef>
              <a:spcAft>
                <a:spcPts val="100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6370844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C18728DF-1190-41DA-A21C-E59C6F98C05E}"/>
              </a:ext>
            </a:extLst>
          </p:cNvPr>
          <p:cNvSpPr txBox="1"/>
          <p:nvPr/>
        </p:nvSpPr>
        <p:spPr>
          <a:xfrm>
            <a:off x="793102" y="239393"/>
            <a:ext cx="11107024" cy="604088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1"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The Lord’s Prayer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FF0000"/>
                </a:solidFill>
                <a:effectLst/>
                <a:uLnTx/>
                <a:uFillTx/>
                <a:latin typeface="Open Sans" panose="020B0606030504020204" pitchFamily="34" charset="0"/>
                <a:ea typeface="+mn-ea"/>
                <a:cs typeface="+mn-cs"/>
              </a:rPr>
              <a:t>As our Saviour taught us, so we pray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400" b="0" i="0" u="none" strike="noStrike" kern="1200" cap="none" spc="0" normalizeH="0" baseline="0" noProof="0" dirty="0">
              <a:ln>
                <a:noFill/>
              </a:ln>
              <a:solidFill>
                <a:prstClr val="black"/>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304800" marR="0" lvl="0" indent="-304800" algn="l" defTabSz="914400" rtl="0" eaLnBrk="1" fontAlgn="auto" latinLnBrk="0" hangingPunct="1">
              <a:lnSpc>
                <a:spcPct val="150000"/>
              </a:lnSpc>
              <a:spcBef>
                <a:spcPts val="0"/>
              </a:spcBef>
              <a:spcAft>
                <a:spcPts val="1000"/>
              </a:spcAft>
              <a:buClrTx/>
              <a:buSzTx/>
              <a:buFontTx/>
              <a:buNone/>
              <a:tabLst/>
              <a:defRPr/>
            </a:pPr>
            <a:r>
              <a:rPr kumimoji="0" lang="en-GB" sz="4000" b="1" i="1"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All</a:t>
            </a:r>
            <a:r>
              <a:rPr kumimoji="0" lang="en-GB" sz="4000" b="1"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0" i="0" u="none" strike="noStrike" kern="1200" cap="none" spc="15" normalizeH="0" baseline="0" noProof="0" dirty="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Our Father, who art in heaven,</a:t>
            </a:r>
            <a:b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b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hallowed be thy name;</a:t>
            </a:r>
            <a:b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b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thy kingdom come; thy will be done;</a:t>
            </a:r>
            <a:b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b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on earth as it is in heaven.</a:t>
            </a:r>
            <a:b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b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Give us this day our daily bread.</a:t>
            </a:r>
            <a:endParaRPr kumimoji="0" lang="en-GB" sz="4000" b="0" i="0" u="none" strike="noStrike" kern="1200" cap="none" spc="0"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15260399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4923D24F-D945-41A3-93E5-FA23CF7AA133}"/>
              </a:ext>
            </a:extLst>
          </p:cNvPr>
          <p:cNvSpPr txBox="1"/>
          <p:nvPr/>
        </p:nvSpPr>
        <p:spPr>
          <a:xfrm>
            <a:off x="1138847" y="132511"/>
            <a:ext cx="10695963" cy="6456126"/>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And forgive us our trespasses,</a:t>
            </a:r>
            <a:b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b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as we forgive those who trespass against us.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And lead us not into temptation;</a:t>
            </a:r>
            <a:b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b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but deliver us from evil.</a:t>
            </a:r>
            <a:b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b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For thine is the kingdom, the power and the glory, for ever and ever.</a:t>
            </a:r>
            <a:b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b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Amen.</a:t>
            </a:r>
            <a:endParaRPr kumimoji="0" lang="en-GB" sz="40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081993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508A9669-9155-4763-91C4-6A20A6546257}"/>
              </a:ext>
            </a:extLst>
          </p:cNvPr>
          <p:cNvSpPr txBox="1"/>
          <p:nvPr/>
        </p:nvSpPr>
        <p:spPr>
          <a:xfrm>
            <a:off x="846300" y="335845"/>
            <a:ext cx="10784277" cy="618630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1000"/>
              </a:spcAft>
              <a:buClrTx/>
              <a:buSzTx/>
              <a:buFontTx/>
              <a:buNone/>
              <a:tabLst/>
              <a:defRPr/>
            </a:pPr>
            <a:r>
              <a:rPr kumimoji="0" lang="en-GB" sz="4000" b="1"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Breaking of the Bread</a:t>
            </a:r>
            <a:endParaRPr kumimoji="0" lang="en-GB" sz="4000" b="1" i="0" u="none" strike="noStrike" kern="1200" cap="none" spc="0"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0" marR="0" lvl="0" indent="0" defTabSz="914400" rtl="0" eaLnBrk="1" fontAlgn="auto" latinLnBrk="0" hangingPunct="1">
              <a:lnSpc>
                <a:spcPct val="100000"/>
              </a:lnSpc>
              <a:spcBef>
                <a:spcPts val="0"/>
              </a:spcBef>
              <a:spcAft>
                <a:spcPts val="1000"/>
              </a:spcAft>
              <a:buClrTx/>
              <a:buSzTx/>
              <a:buFontTx/>
              <a:buNone/>
              <a:tabLst/>
              <a:defRPr/>
            </a:pPr>
            <a:r>
              <a:rPr kumimoji="0" lang="en-GB" sz="4000" b="0" i="1"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Minister breaks </a:t>
            </a:r>
          </a:p>
          <a:p>
            <a:pPr marL="0" marR="0" lvl="0" indent="0" defTabSz="914400" rtl="0" eaLnBrk="1" fontAlgn="auto" latinLnBrk="0" hangingPunct="1">
              <a:lnSpc>
                <a:spcPct val="100000"/>
              </a:lnSpc>
              <a:spcBef>
                <a:spcPts val="0"/>
              </a:spcBef>
              <a:spcAft>
                <a:spcPts val="1000"/>
              </a:spcAft>
              <a:buClrTx/>
              <a:buSzTx/>
              <a:buFontTx/>
              <a:buNone/>
              <a:tabLst/>
              <a:defRPr/>
            </a:pPr>
            <a:r>
              <a:rPr kumimoji="0" lang="en-GB" sz="4000" b="0" i="1"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the consecrated bread</a:t>
            </a:r>
            <a:r>
              <a:rPr kumimoji="0" lang="en-GB" sz="4000" b="0" i="1" u="none" strike="noStrike" kern="1200" cap="none" spc="15" normalizeH="0" baseline="0" noProof="0" dirty="0">
                <a:ln>
                  <a:noFill/>
                </a:ln>
                <a:solidFill>
                  <a:srgbClr val="00206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t>
            </a:r>
            <a:endParaRPr kumimoji="0" lang="en-GB" sz="4000" b="0" i="0" u="none" strike="noStrike" kern="1200" cap="none" spc="0" normalizeH="0" baseline="0" noProof="0" dirty="0">
              <a:ln>
                <a:noFill/>
              </a:ln>
              <a:solidFill>
                <a:srgbClr val="00206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15" normalizeH="0" baseline="0" noProof="0" dirty="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0"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We break this bread</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						to share in the body 						of Christ.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100" b="0" i="0" u="none" strike="noStrike" kern="1200" cap="none" spc="0" normalizeH="0" baseline="0" noProof="0" dirty="0">
              <a:ln>
                <a:noFill/>
              </a:ln>
              <a:solidFill>
                <a:srgbClr val="000000"/>
              </a:solidFill>
              <a:effectLst/>
              <a:uLnTx/>
              <a:uFillTx/>
              <a:latin typeface="Open Sans" panose="020B0606030504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1" i="1" u="none" strike="noStrike" kern="1200" cap="none" spc="0" normalizeH="0" baseline="0" noProof="0" dirty="0">
                <a:ln>
                  <a:noFill/>
                </a:ln>
                <a:solidFill>
                  <a:schemeClr val="accent4"/>
                </a:solidFill>
                <a:effectLst/>
                <a:uLnTx/>
                <a:uFillTx/>
                <a:latin typeface="Open Sans" panose="020B0606030504020204" pitchFamily="34" charset="0"/>
                <a:ea typeface="+mn-ea"/>
                <a:cs typeface="+mn-cs"/>
              </a:rPr>
              <a:t>All</a:t>
            </a:r>
            <a:r>
              <a:rPr kumimoji="0" lang="en-GB" sz="4000" b="1" i="0" u="none" strike="noStrike" kern="1200" cap="none" spc="0" normalizeH="0" baseline="0" noProof="0" dirty="0">
                <a:ln>
                  <a:noFill/>
                </a:ln>
                <a:solidFill>
                  <a:schemeClr val="accent4"/>
                </a:solidFill>
                <a:effectLst/>
                <a:uLnTx/>
                <a:uFillTx/>
                <a:latin typeface="Open Sans" panose="020B0606030504020204" pitchFamily="34" charset="0"/>
                <a:ea typeface="+mn-ea"/>
                <a:cs typeface="+mn-cs"/>
              </a:rPr>
              <a:t> </a:t>
            </a:r>
            <a:r>
              <a:rPr kumimoji="0" lang="en-GB" sz="4000" b="0" i="0" u="none" strike="noStrike" kern="1200" cap="none" spc="0" normalizeH="0" baseline="0" noProof="0" dirty="0">
                <a:ln>
                  <a:noFill/>
                </a:ln>
                <a:solidFill>
                  <a:srgbClr val="000000"/>
                </a:solidFill>
                <a:effectLst/>
                <a:uLnTx/>
                <a:uFillTx/>
                <a:latin typeface="Open Sans" panose="020B0606030504020204" pitchFamily="34" charset="0"/>
                <a:ea typeface="+mn-ea"/>
                <a:cs typeface="+mn-cs"/>
              </a:rPr>
              <a:t>  </a:t>
            </a:r>
            <a:r>
              <a:rPr kumimoji="0" lang="en-GB" sz="4000" b="1"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Though we are many,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1"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	we are one body,</a:t>
            </a:r>
            <a:endParaRPr kumimoji="0" lang="en-GB" sz="40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1"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	because we all share in one bread.</a:t>
            </a:r>
            <a:endParaRPr kumimoji="0" lang="en-GB" sz="40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endParaRPr>
          </a:p>
        </p:txBody>
      </p:sp>
      <p:pic>
        <p:nvPicPr>
          <p:cNvPr id="2" name="Picture 1">
            <a:extLst>
              <a:ext uri="{FF2B5EF4-FFF2-40B4-BE49-F238E27FC236}">
                <a16:creationId xmlns:a16="http://schemas.microsoft.com/office/drawing/2014/main" id="{DCB06995-49B4-42BD-B104-193BF561F702}"/>
              </a:ext>
            </a:extLst>
          </p:cNvPr>
          <p:cNvPicPr>
            <a:picLocks noChangeAspect="1"/>
          </p:cNvPicPr>
          <p:nvPr/>
        </p:nvPicPr>
        <p:blipFill>
          <a:blip r:embed="rId2"/>
          <a:stretch>
            <a:fillRect/>
          </a:stretch>
        </p:blipFill>
        <p:spPr>
          <a:xfrm>
            <a:off x="939606" y="1143001"/>
            <a:ext cx="4800600" cy="3143250"/>
          </a:xfrm>
          <a:prstGeom prst="rect">
            <a:avLst/>
          </a:prstGeom>
        </p:spPr>
      </p:pic>
    </p:spTree>
    <p:extLst>
      <p:ext uri="{BB962C8B-B14F-4D97-AF65-F5344CB8AC3E}">
        <p14:creationId xmlns:p14="http://schemas.microsoft.com/office/powerpoint/2010/main" val="197861983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AADB6CC2-F762-4757-ADEC-22F75EC86C8E}"/>
              </a:ext>
            </a:extLst>
          </p:cNvPr>
          <p:cNvSpPr txBox="1"/>
          <p:nvPr/>
        </p:nvSpPr>
        <p:spPr>
          <a:xfrm>
            <a:off x="681063" y="322160"/>
            <a:ext cx="11203097" cy="6211957"/>
          </a:xfrm>
          <a:prstGeom prst="rect">
            <a:avLst/>
          </a:prstGeom>
          <a:noFill/>
        </p:spPr>
        <p:txBody>
          <a:bodyPr wrap="square">
            <a:spAutoFit/>
          </a:bodyPr>
          <a:lstStyle/>
          <a:p>
            <a:pPr marL="304800" marR="0" lvl="0" indent="-304800" algn="l" defTabSz="914400" rtl="0" eaLnBrk="1" fontAlgn="auto" latinLnBrk="0" hangingPunct="1">
              <a:lnSpc>
                <a:spcPct val="100000"/>
              </a:lnSpc>
              <a:spcBef>
                <a:spcPts val="0"/>
              </a:spcBef>
              <a:spcAft>
                <a:spcPts val="1000"/>
              </a:spcAft>
              <a:buClrTx/>
              <a:buSzTx/>
              <a:buFontTx/>
              <a:buNone/>
              <a:tabLst/>
              <a:defRPr/>
            </a:pPr>
            <a:r>
              <a:rPr kumimoji="0" lang="en-GB" sz="4000" b="1" i="0"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Lamb of God</a:t>
            </a:r>
            <a:endParaRPr kumimoji="0" lang="en-GB" sz="4000" b="1" i="0" u="none" strike="noStrike" kern="1200" cap="none" spc="0"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304800" marR="0" lvl="0" indent="-304800" algn="l" defTabSz="914400" rtl="0" eaLnBrk="1" fontAlgn="auto" latinLnBrk="0" hangingPunct="1">
              <a:lnSpc>
                <a:spcPct val="100000"/>
              </a:lnSpc>
              <a:spcBef>
                <a:spcPts val="0"/>
              </a:spcBef>
              <a:spcAft>
                <a:spcPts val="1000"/>
              </a:spcAft>
              <a:buClrTx/>
              <a:buSzTx/>
              <a:buFontTx/>
              <a:buNone/>
              <a:tabLst/>
              <a:defRPr/>
            </a:pPr>
            <a:endParaRPr kumimoji="0" lang="en-GB" sz="3600" b="0" i="1" u="none" strike="noStrike" kern="1200" cap="none" spc="15" normalizeH="0" baseline="0" noProof="0" dirty="0">
              <a:ln>
                <a:noFill/>
              </a:ln>
              <a:solidFill>
                <a:srgbClr val="FF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304800" marR="0" lvl="0" indent="-304800" algn="l" defTabSz="914400" rtl="0" eaLnBrk="1" fontAlgn="auto" latinLnBrk="0" hangingPunct="1">
              <a:lnSpc>
                <a:spcPct val="100000"/>
              </a:lnSpc>
              <a:spcBef>
                <a:spcPts val="0"/>
              </a:spcBef>
              <a:spcAft>
                <a:spcPts val="1000"/>
              </a:spcAft>
              <a:buClrTx/>
              <a:buSzTx/>
              <a:buFontTx/>
              <a:buNone/>
              <a:tabLst/>
              <a:defRPr/>
            </a:pPr>
            <a:r>
              <a:rPr kumimoji="0" lang="en-GB" sz="4000" b="1" i="1"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All</a:t>
            </a:r>
            <a:r>
              <a:rPr kumimoji="0" lang="en-GB" sz="4000" b="1" i="0" u="none" strike="noStrike" kern="1200" cap="none" spc="15" normalizeH="0" baseline="0" noProof="0" dirty="0">
                <a:ln>
                  <a:noFill/>
                </a:ln>
                <a:solidFill>
                  <a:schemeClr val="accent4"/>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0" i="0" u="none" strike="noStrike" kern="1200" cap="none" spc="15" normalizeH="0" baseline="0" noProof="0" dirty="0">
                <a:ln>
                  <a:noFill/>
                </a:ln>
                <a:solidFill>
                  <a:srgbClr val="00000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Lamb of God,</a:t>
            </a:r>
            <a:r>
              <a:rPr kumimoji="0" lang="en-GB" sz="4000" b="0"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you take away the sins of the 	world,</a:t>
            </a:r>
            <a:r>
              <a:rPr lang="en-GB" sz="4000" dirty="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have mercy on us.</a:t>
            </a:r>
            <a:endParaRPr kumimoji="0" lang="en-GB" sz="4000" b="0" i="0" u="none" strike="noStrike" kern="1200" cap="none" spc="0"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457200" marR="0" lvl="0" indent="-152400" algn="l" defTabSz="914400" rtl="0" eaLnBrk="1" fontAlgn="auto" latinLnBrk="0" hangingPunct="1">
              <a:lnSpc>
                <a:spcPct val="100000"/>
              </a:lnSpc>
              <a:spcBef>
                <a:spcPts val="0"/>
              </a:spcBef>
              <a:spcAft>
                <a:spcPts val="1000"/>
              </a:spcAft>
              <a:buClrTx/>
              <a:buSzTx/>
              <a:buFontTx/>
              <a:buNone/>
              <a:tabLst/>
              <a:defRPr/>
            </a:pP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Lamb of God,</a:t>
            </a:r>
            <a:r>
              <a:rPr kumimoji="0" lang="en-GB" sz="4000" b="0"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you take away the sin of the 	world,</a:t>
            </a:r>
            <a:r>
              <a:rPr lang="en-GB" sz="4000" dirty="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have mercy on us.</a:t>
            </a:r>
            <a:endParaRPr kumimoji="0" lang="en-GB" sz="4000" b="0" i="0" u="none" strike="noStrike" kern="1200" cap="none" spc="0"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a:p>
            <a:pPr marL="457200" marR="0" lvl="0" indent="-152400" algn="l" defTabSz="914400" rtl="0" eaLnBrk="1" fontAlgn="auto" latinLnBrk="0" hangingPunct="1">
              <a:lnSpc>
                <a:spcPct val="100000"/>
              </a:lnSpc>
              <a:spcBef>
                <a:spcPts val="0"/>
              </a:spcBef>
              <a:spcAft>
                <a:spcPts val="1000"/>
              </a:spcAft>
              <a:buClrTx/>
              <a:buSzTx/>
              <a:buFontTx/>
              <a:buNone/>
              <a:tabLst/>
              <a:defRPr/>
            </a:pP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Lamb of God,</a:t>
            </a:r>
            <a:r>
              <a:rPr kumimoji="0" lang="en-GB" sz="4000" b="0"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you take away the sin of the 	world,</a:t>
            </a:r>
            <a:r>
              <a:rPr lang="en-GB" sz="4000" dirty="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 </a:t>
            </a:r>
            <a:r>
              <a:rPr kumimoji="0" lang="en-GB" sz="4000" b="1" i="0" u="none" strike="noStrike" kern="1200" cap="none" spc="15" normalizeH="0" baseline="0" noProof="0" dirty="0">
                <a:ln>
                  <a:noFill/>
                </a:ln>
                <a:solidFill>
                  <a:schemeClr val="bg1"/>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rPr>
              <a:t>grant us peace.</a:t>
            </a:r>
          </a:p>
          <a:p>
            <a:pPr marL="457200" marR="0" lvl="0" indent="-152400" algn="l" defTabSz="914400" rtl="0" eaLnBrk="1" fontAlgn="auto" latinLnBrk="0" hangingPunct="1">
              <a:lnSpc>
                <a:spcPct val="100000"/>
              </a:lnSpc>
              <a:spcBef>
                <a:spcPts val="0"/>
              </a:spcBef>
              <a:spcAft>
                <a:spcPts val="1000"/>
              </a:spcAft>
              <a:buClrTx/>
              <a:buSzTx/>
              <a:buFontTx/>
              <a:buNone/>
              <a:tabLst/>
              <a:defRPr/>
            </a:pPr>
            <a:r>
              <a:rPr lang="en-GB" sz="4000" i="1" spc="15" dirty="0">
                <a:solidFill>
                  <a:srgbClr val="002060"/>
                </a:solidFill>
                <a:latin typeface="Segoe UI Historic" panose="020B0502040204020203" pitchFamily="34" charset="0"/>
                <a:ea typeface="Segoe UI Historic" panose="020B0502040204020203" pitchFamily="34" charset="0"/>
                <a:cs typeface="Segoe UI Historic" panose="020B0502040204020203" pitchFamily="34" charset="0"/>
              </a:rPr>
              <a:t>Congregation Kneels</a:t>
            </a:r>
            <a:endParaRPr kumimoji="0" lang="en-GB" sz="4000" i="1" u="none" strike="noStrike" kern="1200" cap="none" spc="15" normalizeH="0" baseline="0" noProof="0" dirty="0">
              <a:ln>
                <a:noFill/>
              </a:ln>
              <a:solidFill>
                <a:srgbClr val="002060"/>
              </a:solidFill>
              <a:effectLst/>
              <a:uLnTx/>
              <a:uFillTx/>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3459350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1507652" y="408121"/>
            <a:ext cx="7703460" cy="6186309"/>
          </a:xfrm>
          <a:prstGeom prst="rect">
            <a:avLst/>
          </a:prstGeom>
          <a:noFill/>
        </p:spPr>
        <p:txBody>
          <a:bodyPr wrap="square" rtlCol="0">
            <a:spAutoFit/>
          </a:bodyPr>
          <a:lstStyle/>
          <a:p>
            <a:pPr lvl="0">
              <a:defRPr/>
            </a:pPr>
            <a:r>
              <a:rPr lang="en-GB" sz="5400" dirty="0">
                <a:solidFill>
                  <a:prstClr val="white"/>
                </a:solidFill>
              </a:rPr>
              <a:t>But lo, there breaks </a:t>
            </a:r>
          </a:p>
          <a:p>
            <a:pPr lvl="0">
              <a:defRPr/>
            </a:pPr>
            <a:r>
              <a:rPr lang="en-GB" sz="5400" dirty="0">
                <a:solidFill>
                  <a:prstClr val="white"/>
                </a:solidFill>
              </a:rPr>
              <a:t>a yet more glorious day;</a:t>
            </a:r>
          </a:p>
          <a:p>
            <a:pPr lvl="0">
              <a:defRPr/>
            </a:pPr>
            <a:r>
              <a:rPr lang="en-GB" sz="5400" dirty="0">
                <a:solidFill>
                  <a:prstClr val="white"/>
                </a:solidFill>
              </a:rPr>
              <a:t>The saints triumphant </a:t>
            </a:r>
          </a:p>
          <a:p>
            <a:pPr lvl="0">
              <a:defRPr/>
            </a:pPr>
            <a:r>
              <a:rPr lang="en-GB" sz="5400" dirty="0">
                <a:solidFill>
                  <a:prstClr val="white"/>
                </a:solidFill>
              </a:rPr>
              <a:t>rise in bright array:</a:t>
            </a:r>
          </a:p>
          <a:p>
            <a:pPr lvl="0">
              <a:defRPr/>
            </a:pPr>
            <a:r>
              <a:rPr lang="en-GB" sz="5400" dirty="0">
                <a:solidFill>
                  <a:prstClr val="white"/>
                </a:solidFill>
              </a:rPr>
              <a:t>The King of Glory </a:t>
            </a:r>
          </a:p>
          <a:p>
            <a:pPr lvl="0">
              <a:defRPr/>
            </a:pPr>
            <a:r>
              <a:rPr lang="en-GB" sz="5400" dirty="0">
                <a:solidFill>
                  <a:prstClr val="white"/>
                </a:solidFill>
              </a:rPr>
              <a:t>passes on his way.   </a:t>
            </a:r>
          </a:p>
          <a:p>
            <a:pPr lvl="0">
              <a:defRPr/>
            </a:pPr>
            <a:r>
              <a:rPr lang="en-GB" sz="5400" dirty="0">
                <a:solidFill>
                  <a:prstClr val="white"/>
                </a:solidFill>
              </a:rPr>
              <a:t>Alleluia, alleluia!</a:t>
            </a:r>
            <a:endParaRPr kumimoji="0" lang="en-GB" sz="5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18071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6D84E0-34F1-41A2-9E52-B3FC182F7EF2}"/>
              </a:ext>
            </a:extLst>
          </p:cNvPr>
          <p:cNvSpPr txBox="1"/>
          <p:nvPr/>
        </p:nvSpPr>
        <p:spPr>
          <a:xfrm>
            <a:off x="503855" y="0"/>
            <a:ext cx="11594839" cy="6457217"/>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40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Jesus is the Lamb of God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40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who takes away the sin of the world.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40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Blessed are those who are called to his supper.</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GB" sz="40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4000" b="1" i="1" u="none" strike="noStrike" kern="1200" cap="none" spc="0" normalizeH="0" baseline="0" noProof="0" dirty="0">
                <a:ln>
                  <a:noFill/>
                </a:ln>
                <a:solidFill>
                  <a:schemeClr val="accent4"/>
                </a:solidFill>
                <a:effectLst/>
                <a:uLnTx/>
                <a:uFillTx/>
                <a:latin typeface="Open Sans" panose="020B0606030504020204" pitchFamily="34" charset="0"/>
                <a:ea typeface="+mn-ea"/>
                <a:cs typeface="+mn-cs"/>
              </a:rPr>
              <a:t>All</a:t>
            </a:r>
            <a:r>
              <a:rPr kumimoji="0" lang="en-GB" sz="4000" b="1" i="0" u="none" strike="noStrike" kern="1200" cap="none" spc="0" normalizeH="0" baseline="0" noProof="0" dirty="0">
                <a:ln>
                  <a:noFill/>
                </a:ln>
                <a:solidFill>
                  <a:schemeClr val="accent4"/>
                </a:solidFill>
                <a:effectLst/>
                <a:uLnTx/>
                <a:uFillTx/>
                <a:latin typeface="Open Sans" panose="020B0606030504020204" pitchFamily="34" charset="0"/>
                <a:ea typeface="+mn-ea"/>
                <a:cs typeface="+mn-cs"/>
              </a:rPr>
              <a:t>  </a:t>
            </a:r>
            <a:r>
              <a:rPr kumimoji="0" lang="en-GB" sz="4000" b="0" i="0" u="none" strike="noStrike" kern="1200" cap="none" spc="0" normalizeH="0" baseline="0" noProof="0" dirty="0">
                <a:ln>
                  <a:noFill/>
                </a:ln>
                <a:solidFill>
                  <a:srgbClr val="000000"/>
                </a:solidFill>
                <a:effectLst/>
                <a:uLnTx/>
                <a:uFillTx/>
                <a:latin typeface="Open Sans" panose="020B0606030504020204" pitchFamily="34" charset="0"/>
                <a:ea typeface="+mn-ea"/>
                <a:cs typeface="+mn-cs"/>
              </a:rPr>
              <a:t> </a:t>
            </a:r>
            <a:r>
              <a:rPr kumimoji="0" lang="en-GB" sz="4000" b="1"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Lord, I am not worthy to receive you,</a:t>
            </a:r>
            <a:endParaRPr kumimoji="0" lang="en-GB" sz="40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4000" b="1"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	but only say the word, </a:t>
            </a:r>
          </a:p>
          <a:p>
            <a:pPr marL="0" marR="0" lvl="0" indent="0" algn="l" defTabSz="914400" rtl="0" eaLnBrk="1" fontAlgn="auto" latinLnBrk="0" hangingPunct="1">
              <a:lnSpc>
                <a:spcPct val="150000"/>
              </a:lnSpc>
              <a:spcBef>
                <a:spcPts val="0"/>
              </a:spcBef>
              <a:spcAft>
                <a:spcPts val="0"/>
              </a:spcAft>
              <a:buClrTx/>
              <a:buSzTx/>
              <a:buFontTx/>
              <a:buNone/>
              <a:tabLst/>
              <a:defRPr/>
            </a:pPr>
            <a:r>
              <a:rPr lang="en-GB" sz="4000" b="1" dirty="0">
                <a:solidFill>
                  <a:schemeClr val="bg1"/>
                </a:solidFill>
                <a:latin typeface="Open Sans" panose="020B0606030504020204" pitchFamily="34" charset="0"/>
              </a:rPr>
              <a:t>	</a:t>
            </a:r>
            <a:r>
              <a:rPr kumimoji="0" lang="en-GB" sz="4000" b="1"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and I shall be healed.</a:t>
            </a:r>
            <a:endParaRPr kumimoji="0" lang="en-GB" sz="4000" b="0" i="0" u="none" strike="noStrike" kern="1200" cap="none" spc="0" normalizeH="0" baseline="0" noProof="0" dirty="0">
              <a:ln>
                <a:noFill/>
              </a:ln>
              <a:solidFill>
                <a:srgbClr val="000000"/>
              </a:solidFill>
              <a:effectLst/>
              <a:uLnTx/>
              <a:uFillTx/>
              <a:latin typeface="Open Sans" panose="020B0606030504020204" pitchFamily="34" charset="0"/>
              <a:ea typeface="+mn-ea"/>
              <a:cs typeface="+mn-cs"/>
            </a:endParaRPr>
          </a:p>
        </p:txBody>
      </p:sp>
    </p:spTree>
    <p:extLst>
      <p:ext uri="{BB962C8B-B14F-4D97-AF65-F5344CB8AC3E}">
        <p14:creationId xmlns:p14="http://schemas.microsoft.com/office/powerpoint/2010/main" val="21958487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B9E602-B80B-46A8-B854-D77450CE4443}"/>
              </a:ext>
            </a:extLst>
          </p:cNvPr>
          <p:cNvSpPr txBox="1"/>
          <p:nvPr/>
        </p:nvSpPr>
        <p:spPr>
          <a:xfrm>
            <a:off x="396939" y="209744"/>
            <a:ext cx="10257079" cy="1324593"/>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6000" b="1" u="none" strike="noStrike" kern="1200" cap="none" spc="0" normalizeH="0" baseline="0" noProof="0" dirty="0">
                <a:ln>
                  <a:noFill/>
                </a:ln>
                <a:solidFill>
                  <a:schemeClr val="accent4"/>
                </a:solidFill>
                <a:effectLst/>
                <a:uLnTx/>
                <a:uFillTx/>
                <a:latin typeface="Segoe UI Historic" panose="020B0502040204020203" pitchFamily="34" charset="0"/>
                <a:ea typeface="Times New Roman" panose="02020603050405020304" pitchFamily="18" charset="0"/>
                <a:cs typeface="+mn-cs"/>
              </a:rPr>
              <a:t>Distribution of Communion</a:t>
            </a:r>
            <a:endParaRPr kumimoji="0" lang="en-GB" sz="4000" b="1" i="1" u="none" strike="noStrike" kern="1200" cap="none" spc="0" normalizeH="0" baseline="0" noProof="0" dirty="0">
              <a:ln>
                <a:noFill/>
              </a:ln>
              <a:solidFill>
                <a:schemeClr val="accent4"/>
              </a:solidFill>
              <a:effectLst/>
              <a:uLnTx/>
              <a:uFillTx/>
              <a:latin typeface="Open Sans" panose="020B0606030504020204" pitchFamily="34" charset="0"/>
              <a:ea typeface="+mn-ea"/>
              <a:cs typeface="+mn-cs"/>
            </a:endParaRPr>
          </a:p>
        </p:txBody>
      </p:sp>
      <p:pic>
        <p:nvPicPr>
          <p:cNvPr id="4" name="Picture 3">
            <a:extLst>
              <a:ext uri="{FF2B5EF4-FFF2-40B4-BE49-F238E27FC236}">
                <a16:creationId xmlns:a16="http://schemas.microsoft.com/office/drawing/2014/main" id="{79586FEF-51D0-ADFF-CDDF-27A73ABF2570}"/>
              </a:ext>
            </a:extLst>
          </p:cNvPr>
          <p:cNvPicPr>
            <a:picLocks noChangeAspect="1"/>
          </p:cNvPicPr>
          <p:nvPr/>
        </p:nvPicPr>
        <p:blipFill>
          <a:blip r:embed="rId2"/>
          <a:stretch>
            <a:fillRect/>
          </a:stretch>
        </p:blipFill>
        <p:spPr>
          <a:xfrm>
            <a:off x="5724525" y="1720591"/>
            <a:ext cx="6172200" cy="4583260"/>
          </a:xfrm>
          <a:prstGeom prst="rect">
            <a:avLst/>
          </a:prstGeom>
        </p:spPr>
      </p:pic>
      <p:pic>
        <p:nvPicPr>
          <p:cNvPr id="5" name="Picture 4">
            <a:extLst>
              <a:ext uri="{FF2B5EF4-FFF2-40B4-BE49-F238E27FC236}">
                <a16:creationId xmlns:a16="http://schemas.microsoft.com/office/drawing/2014/main" id="{9E6E142E-8E0C-0A2F-BE69-59990B2C6A30}"/>
              </a:ext>
            </a:extLst>
          </p:cNvPr>
          <p:cNvPicPr>
            <a:picLocks noChangeAspect="1"/>
          </p:cNvPicPr>
          <p:nvPr/>
        </p:nvPicPr>
        <p:blipFill>
          <a:blip r:embed="rId3"/>
          <a:stretch>
            <a:fillRect/>
          </a:stretch>
        </p:blipFill>
        <p:spPr>
          <a:xfrm>
            <a:off x="295275" y="2347912"/>
            <a:ext cx="5562600" cy="3495675"/>
          </a:xfrm>
          <a:prstGeom prst="rect">
            <a:avLst/>
          </a:prstGeom>
        </p:spPr>
      </p:pic>
    </p:spTree>
    <p:extLst>
      <p:ext uri="{BB962C8B-B14F-4D97-AF65-F5344CB8AC3E}">
        <p14:creationId xmlns:p14="http://schemas.microsoft.com/office/powerpoint/2010/main" val="5496877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670466" y="287603"/>
            <a:ext cx="11008500" cy="4893647"/>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4000" b="0" i="1" u="none" strike="noStrike" kern="1200" cap="none" spc="0" normalizeH="0" baseline="0" noProof="0" dirty="0">
                <a:ln>
                  <a:noFill/>
                </a:ln>
                <a:solidFill>
                  <a:srgbClr val="FF0000"/>
                </a:solidFill>
                <a:effectLst/>
                <a:uLnTx/>
                <a:uFillTx/>
                <a:latin typeface="Segoe UI Historic" panose="020B0502040204020203" pitchFamily="34" charset="0"/>
                <a:ea typeface="Times New Roman" panose="02020603050405020304" pitchFamily="18" charset="0"/>
                <a:cs typeface="+mn-cs"/>
              </a:rPr>
              <a:t>We sing </a:t>
            </a:r>
            <a:r>
              <a:rPr kumimoji="0" lang="en-GB" sz="4000" b="0" i="1" u="none" strike="noStrike" kern="1200" cap="none" spc="0" normalizeH="0" baseline="0" noProof="0" dirty="0" err="1">
                <a:ln>
                  <a:noFill/>
                </a:ln>
                <a:solidFill>
                  <a:srgbClr val="FF0000"/>
                </a:solidFill>
                <a:effectLst/>
                <a:uLnTx/>
                <a:uFillTx/>
                <a:latin typeface="Segoe UI Historic" panose="020B0502040204020203" pitchFamily="34" charset="0"/>
                <a:ea typeface="Times New Roman" panose="02020603050405020304" pitchFamily="18" charset="0"/>
                <a:cs typeface="+mn-cs"/>
              </a:rPr>
              <a:t>together</a:t>
            </a:r>
            <a:r>
              <a:rPr kumimoji="0" lang="en-GB" sz="4000" b="0" i="1" u="none" strike="noStrike" kern="1200" cap="none" spc="0" normalizeH="0" baseline="0" noProof="0" dirty="0" err="1">
                <a:ln>
                  <a:noFill/>
                </a:ln>
                <a:solidFill>
                  <a:srgbClr val="002060"/>
                </a:solidFill>
                <a:effectLst/>
                <a:uLnTx/>
                <a:uFillTx/>
                <a:latin typeface="Segoe UI Historic" panose="020B0502040204020203" pitchFamily="34" charset="0"/>
                <a:ea typeface="Times New Roman" panose="02020603050405020304" pitchFamily="18" charset="0"/>
                <a:cs typeface="+mn-cs"/>
              </a:rPr>
              <a:t>to</a:t>
            </a:r>
            <a:r>
              <a:rPr kumimoji="0" lang="en-GB" sz="4000" b="0"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5400" b="1" i="0" u="none" strike="noStrike" kern="1200" cap="none" spc="0" normalizeH="0" baseline="0" noProof="0" dirty="0">
                <a:ln>
                  <a:noFill/>
                </a:ln>
                <a:solidFill>
                  <a:schemeClr val="accent4"/>
                </a:solidFill>
                <a:effectLst/>
                <a:uLnTx/>
                <a:uFillTx/>
                <a:latin typeface="Segoe UI Historic" panose="020B0502040204020203" pitchFamily="34" charset="0"/>
                <a:ea typeface="Times New Roman" panose="02020603050405020304" pitchFamily="18" charset="0"/>
                <a:cs typeface="+mn-cs"/>
              </a:rPr>
              <a:t>	Communion Hymn 136  </a:t>
            </a:r>
            <a:r>
              <a:rPr lang="en-GB" sz="7200" b="1" dirty="0">
                <a:solidFill>
                  <a:prstClr val="white"/>
                </a:solidFill>
                <a:effectLst/>
                <a:latin typeface="Calibri" panose="020F0502020204030204" pitchFamily="34" charset="0"/>
                <a:ea typeface="Calibri" panose="020F0502020204030204" pitchFamily="34" charset="0"/>
                <a:cs typeface="Times New Roman" panose="02020603050405020304" pitchFamily="18" charset="0"/>
              </a:rPr>
              <a:t>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4800" b="1" i="0" u="none" strike="noStrike" kern="1200" cap="none" spc="0" normalizeH="0" baseline="0" noProof="0" dirty="0">
                <a:ln>
                  <a:noFill/>
                </a:ln>
                <a:solidFill>
                  <a:prstClr val="white"/>
                </a:solidFill>
                <a:effectLst/>
                <a:uLnTx/>
                <a:uFillTx/>
                <a:latin typeface="Segoe UI Historic" panose="020B0502040204020203" pitchFamily="34" charset="0"/>
                <a:ea typeface="Calibri" panose="020F0502020204030204" pitchFamily="34" charset="0"/>
                <a:cs typeface="+mn-cs"/>
              </a:rPr>
              <a:t>	</a:t>
            </a:r>
            <a:r>
              <a:rPr lang="en-GB" sz="4800" b="1" dirty="0">
                <a:solidFill>
                  <a:prstClr val="white"/>
                </a:solidFill>
                <a:latin typeface="Segoe UI Historic" panose="020B0502040204020203" pitchFamily="34" charset="0"/>
                <a:ea typeface="Calibri" panose="020F0502020204030204" pitchFamily="34" charset="0"/>
              </a:rPr>
              <a:t>Alleluia, Alleluia, </a:t>
            </a:r>
          </a:p>
          <a:p>
            <a:pPr marL="0" marR="0" lvl="0" indent="457200" algn="l" defTabSz="914400" rtl="0" eaLnBrk="1" fontAlgn="base" latinLnBrk="0" hangingPunct="1">
              <a:lnSpc>
                <a:spcPct val="150000"/>
              </a:lnSpc>
              <a:spcBef>
                <a:spcPts val="0"/>
              </a:spcBef>
              <a:spcAft>
                <a:spcPts val="0"/>
              </a:spcAft>
              <a:buClrTx/>
              <a:buSzTx/>
              <a:buFontTx/>
              <a:buNone/>
              <a:tabLst/>
              <a:defRPr/>
            </a:pPr>
            <a:r>
              <a:rPr lang="en-GB" sz="4800" b="1" dirty="0">
                <a:solidFill>
                  <a:prstClr val="white"/>
                </a:solidFill>
                <a:latin typeface="Segoe UI Historic" panose="020B0502040204020203" pitchFamily="34" charset="0"/>
                <a:ea typeface="Calibri" panose="020F0502020204030204" pitchFamily="34" charset="0"/>
              </a:rPr>
              <a:t>	Give Thanks to the Risen Lord</a:t>
            </a:r>
            <a:endParaRPr kumimoji="0" lang="en-GB" sz="48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Tree>
    <p:extLst>
      <p:ext uri="{BB962C8B-B14F-4D97-AF65-F5344CB8AC3E}">
        <p14:creationId xmlns:p14="http://schemas.microsoft.com/office/powerpoint/2010/main" val="158295862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494139" y="907918"/>
            <a:ext cx="12943911" cy="2677656"/>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4000" b="0"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We stand to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1" i="0" u="none" strike="noStrike" kern="1200" cap="none" spc="0" normalizeH="0" baseline="0" noProof="0" dirty="0">
                <a:ln>
                  <a:noFill/>
                </a:ln>
                <a:solidFill>
                  <a:srgbClr val="FFC000"/>
                </a:solidFill>
                <a:effectLst/>
                <a:uLnTx/>
                <a:uFillTx/>
                <a:latin typeface="Segoe UI Historic" panose="020B0502040204020203" pitchFamily="34" charset="0"/>
                <a:ea typeface="Times New Roman" panose="02020603050405020304" pitchFamily="18" charset="0"/>
                <a:cs typeface="+mn-cs"/>
              </a:rPr>
              <a:t>	</a:t>
            </a:r>
            <a:r>
              <a:rPr kumimoji="0" lang="en-GB" sz="72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a:t>
            </a:r>
            <a:endParaRPr kumimoji="0" lang="en-GB" sz="36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
        <p:nvSpPr>
          <p:cNvPr id="2" name="TextBox 1"/>
          <p:cNvSpPr txBox="1"/>
          <p:nvPr/>
        </p:nvSpPr>
        <p:spPr>
          <a:xfrm>
            <a:off x="1113510" y="687103"/>
            <a:ext cx="9115806" cy="5262979"/>
          </a:xfrm>
          <a:prstGeom prst="rect">
            <a:avLst/>
          </a:prstGeom>
          <a:noFill/>
        </p:spPr>
        <p:txBody>
          <a:bodyPr wrap="square" rtlCol="0">
            <a:spAutoFit/>
          </a:bodyPr>
          <a:lstStyle/>
          <a:p>
            <a:pPr lvl="0">
              <a:defRPr/>
            </a:pPr>
            <a:r>
              <a:rPr lang="en-GB" sz="4800" i="1" dirty="0">
                <a:solidFill>
                  <a:prstClr val="white"/>
                </a:solidFill>
              </a:rPr>
              <a:t>	Alleluia, alleluia, </a:t>
            </a:r>
          </a:p>
          <a:p>
            <a:pPr lvl="0">
              <a:defRPr/>
            </a:pPr>
            <a:r>
              <a:rPr lang="en-GB" sz="4800" i="1" dirty="0">
                <a:solidFill>
                  <a:prstClr val="white"/>
                </a:solidFill>
              </a:rPr>
              <a:t>	give thanks to the risen Lord</a:t>
            </a:r>
          </a:p>
          <a:p>
            <a:pPr lvl="0">
              <a:defRPr/>
            </a:pPr>
            <a:r>
              <a:rPr lang="en-GB" sz="4800" i="1" dirty="0">
                <a:solidFill>
                  <a:prstClr val="white"/>
                </a:solidFill>
              </a:rPr>
              <a:t>	Alleluia, alleluia, </a:t>
            </a:r>
          </a:p>
          <a:p>
            <a:pPr lvl="0">
              <a:defRPr/>
            </a:pPr>
            <a:r>
              <a:rPr lang="en-GB" sz="4800" i="1" dirty="0">
                <a:solidFill>
                  <a:prstClr val="white"/>
                </a:solidFill>
              </a:rPr>
              <a:t>	give praise to his name.</a:t>
            </a:r>
          </a:p>
          <a:p>
            <a:pPr lvl="0">
              <a:defRPr/>
            </a:pPr>
            <a:endParaRPr lang="en-GB" sz="4800" i="1" dirty="0">
              <a:solidFill>
                <a:prstClr val="white"/>
              </a:solidFill>
            </a:endParaRPr>
          </a:p>
          <a:p>
            <a:pPr lvl="0">
              <a:defRPr/>
            </a:pPr>
            <a:r>
              <a:rPr lang="en-GB" sz="4800" dirty="0">
                <a:solidFill>
                  <a:prstClr val="white"/>
                </a:solidFill>
              </a:rPr>
              <a:t>Jesus is Lord of all the earth.</a:t>
            </a:r>
          </a:p>
          <a:p>
            <a:pPr lvl="0">
              <a:defRPr/>
            </a:pPr>
            <a:r>
              <a:rPr lang="en-GB" sz="4800" dirty="0">
                <a:solidFill>
                  <a:prstClr val="white"/>
                </a:solidFill>
              </a:rPr>
              <a:t>He is the King of creation. </a:t>
            </a:r>
          </a:p>
        </p:txBody>
      </p:sp>
    </p:spTree>
    <p:extLst>
      <p:ext uri="{BB962C8B-B14F-4D97-AF65-F5344CB8AC3E}">
        <p14:creationId xmlns:p14="http://schemas.microsoft.com/office/powerpoint/2010/main" val="15718427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494139" y="907918"/>
            <a:ext cx="12943911" cy="2677656"/>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4000" b="0"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We stand to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1" i="0" u="none" strike="noStrike" kern="1200" cap="none" spc="0" normalizeH="0" baseline="0" noProof="0" dirty="0">
                <a:ln>
                  <a:noFill/>
                </a:ln>
                <a:solidFill>
                  <a:srgbClr val="FFC000"/>
                </a:solidFill>
                <a:effectLst/>
                <a:uLnTx/>
                <a:uFillTx/>
                <a:latin typeface="Segoe UI Historic" panose="020B0502040204020203" pitchFamily="34" charset="0"/>
                <a:ea typeface="Times New Roman" panose="02020603050405020304" pitchFamily="18" charset="0"/>
                <a:cs typeface="+mn-cs"/>
              </a:rPr>
              <a:t>	</a:t>
            </a:r>
            <a:r>
              <a:rPr kumimoji="0" lang="en-GB" sz="72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a:t>
            </a:r>
            <a:endParaRPr kumimoji="0" lang="en-GB" sz="36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
        <p:nvSpPr>
          <p:cNvPr id="2" name="TextBox 1"/>
          <p:cNvSpPr txBox="1"/>
          <p:nvPr/>
        </p:nvSpPr>
        <p:spPr>
          <a:xfrm>
            <a:off x="1113510" y="687103"/>
            <a:ext cx="9115806" cy="3785652"/>
          </a:xfrm>
          <a:prstGeom prst="rect">
            <a:avLst/>
          </a:prstGeom>
          <a:noFill/>
        </p:spPr>
        <p:txBody>
          <a:bodyPr wrap="square" rtlCol="0">
            <a:spAutoFit/>
          </a:bodyPr>
          <a:lstStyle/>
          <a:p>
            <a:pPr lvl="0">
              <a:defRPr/>
            </a:pPr>
            <a:r>
              <a:rPr lang="en-GB" sz="4800" i="1" dirty="0">
                <a:solidFill>
                  <a:prstClr val="white"/>
                </a:solidFill>
              </a:rPr>
              <a:t>	Alleluia, alleluia, </a:t>
            </a:r>
          </a:p>
          <a:p>
            <a:pPr lvl="0">
              <a:defRPr/>
            </a:pPr>
            <a:r>
              <a:rPr lang="en-GB" sz="4800" i="1" dirty="0">
                <a:solidFill>
                  <a:prstClr val="white"/>
                </a:solidFill>
              </a:rPr>
              <a:t>	give thanks to the risen Lord</a:t>
            </a:r>
          </a:p>
          <a:p>
            <a:pPr lvl="0">
              <a:defRPr/>
            </a:pPr>
            <a:r>
              <a:rPr lang="en-GB" sz="4800" i="1" dirty="0">
                <a:solidFill>
                  <a:prstClr val="white"/>
                </a:solidFill>
              </a:rPr>
              <a:t>	Alleluia, alleluia, </a:t>
            </a:r>
          </a:p>
          <a:p>
            <a:pPr lvl="0">
              <a:defRPr/>
            </a:pPr>
            <a:r>
              <a:rPr lang="en-GB" sz="4800" i="1" dirty="0">
                <a:solidFill>
                  <a:prstClr val="white"/>
                </a:solidFill>
              </a:rPr>
              <a:t>	give praise to his name.</a:t>
            </a:r>
          </a:p>
          <a:p>
            <a:pPr lvl="0">
              <a:defRPr/>
            </a:pPr>
            <a:endParaRPr lang="en-GB" sz="4800" i="1" dirty="0">
              <a:solidFill>
                <a:prstClr val="white"/>
              </a:solidFill>
            </a:endParaRPr>
          </a:p>
        </p:txBody>
      </p:sp>
      <p:sp>
        <p:nvSpPr>
          <p:cNvPr id="5" name="TextBox 4">
            <a:extLst>
              <a:ext uri="{FF2B5EF4-FFF2-40B4-BE49-F238E27FC236}">
                <a16:creationId xmlns:a16="http://schemas.microsoft.com/office/drawing/2014/main" id="{37D1DD1D-C47B-9859-864A-BCFBCC68D0F2}"/>
              </a:ext>
            </a:extLst>
          </p:cNvPr>
          <p:cNvSpPr txBox="1"/>
          <p:nvPr/>
        </p:nvSpPr>
        <p:spPr>
          <a:xfrm>
            <a:off x="803304" y="4289186"/>
            <a:ext cx="11194991"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prstClr val="white"/>
                </a:solidFill>
                <a:effectLst/>
                <a:uLnTx/>
                <a:uFillTx/>
                <a:latin typeface="Calibri" panose="020F0502020204030204"/>
                <a:ea typeface="+mn-ea"/>
                <a:cs typeface="+mn-cs"/>
              </a:rPr>
              <a:t>Spread the good news o'er all the earth:</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prstClr val="white"/>
                </a:solidFill>
                <a:effectLst/>
                <a:uLnTx/>
                <a:uFillTx/>
                <a:latin typeface="Calibri" panose="020F0502020204030204"/>
                <a:ea typeface="+mn-ea"/>
                <a:cs typeface="+mn-cs"/>
              </a:rPr>
              <a:t>Jesus has died and is risen: </a:t>
            </a:r>
          </a:p>
        </p:txBody>
      </p:sp>
    </p:spTree>
    <p:extLst>
      <p:ext uri="{BB962C8B-B14F-4D97-AF65-F5344CB8AC3E}">
        <p14:creationId xmlns:p14="http://schemas.microsoft.com/office/powerpoint/2010/main" val="48074969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494139" y="907918"/>
            <a:ext cx="12943911" cy="2677656"/>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4000" b="0"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We stand to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1" i="0" u="none" strike="noStrike" kern="1200" cap="none" spc="0" normalizeH="0" baseline="0" noProof="0" dirty="0">
                <a:ln>
                  <a:noFill/>
                </a:ln>
                <a:solidFill>
                  <a:srgbClr val="FFC000"/>
                </a:solidFill>
                <a:effectLst/>
                <a:uLnTx/>
                <a:uFillTx/>
                <a:latin typeface="Segoe UI Historic" panose="020B0502040204020203" pitchFamily="34" charset="0"/>
                <a:ea typeface="Times New Roman" panose="02020603050405020304" pitchFamily="18" charset="0"/>
                <a:cs typeface="+mn-cs"/>
              </a:rPr>
              <a:t>	</a:t>
            </a:r>
            <a:r>
              <a:rPr kumimoji="0" lang="en-GB" sz="72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a:t>
            </a:r>
            <a:endParaRPr kumimoji="0" lang="en-GB" sz="36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
        <p:nvSpPr>
          <p:cNvPr id="2" name="TextBox 1"/>
          <p:cNvSpPr txBox="1"/>
          <p:nvPr/>
        </p:nvSpPr>
        <p:spPr>
          <a:xfrm>
            <a:off x="1113510" y="687103"/>
            <a:ext cx="9115806" cy="3785652"/>
          </a:xfrm>
          <a:prstGeom prst="rect">
            <a:avLst/>
          </a:prstGeom>
          <a:noFill/>
        </p:spPr>
        <p:txBody>
          <a:bodyPr wrap="square" rtlCol="0">
            <a:spAutoFit/>
          </a:bodyPr>
          <a:lstStyle/>
          <a:p>
            <a:pPr lvl="0">
              <a:defRPr/>
            </a:pPr>
            <a:r>
              <a:rPr lang="en-GB" sz="4800" i="1" dirty="0">
                <a:solidFill>
                  <a:prstClr val="white"/>
                </a:solidFill>
              </a:rPr>
              <a:t>	Alleluia, alleluia, </a:t>
            </a:r>
          </a:p>
          <a:p>
            <a:pPr lvl="0">
              <a:defRPr/>
            </a:pPr>
            <a:r>
              <a:rPr lang="en-GB" sz="4800" i="1" dirty="0">
                <a:solidFill>
                  <a:prstClr val="white"/>
                </a:solidFill>
              </a:rPr>
              <a:t>	give thanks to the risen Lord</a:t>
            </a:r>
          </a:p>
          <a:p>
            <a:pPr lvl="0">
              <a:defRPr/>
            </a:pPr>
            <a:r>
              <a:rPr lang="en-GB" sz="4800" i="1" dirty="0">
                <a:solidFill>
                  <a:prstClr val="white"/>
                </a:solidFill>
              </a:rPr>
              <a:t>	Alleluia, alleluia, </a:t>
            </a:r>
          </a:p>
          <a:p>
            <a:pPr lvl="0">
              <a:defRPr/>
            </a:pPr>
            <a:r>
              <a:rPr lang="en-GB" sz="4800" i="1" dirty="0">
                <a:solidFill>
                  <a:prstClr val="white"/>
                </a:solidFill>
              </a:rPr>
              <a:t>	give praise to his name.</a:t>
            </a:r>
          </a:p>
          <a:p>
            <a:pPr lvl="0">
              <a:defRPr/>
            </a:pPr>
            <a:endParaRPr lang="en-GB" sz="4800" i="1" dirty="0">
              <a:solidFill>
                <a:prstClr val="white"/>
              </a:solidFill>
            </a:endParaRPr>
          </a:p>
        </p:txBody>
      </p:sp>
      <p:sp>
        <p:nvSpPr>
          <p:cNvPr id="6" name="TextBox 5">
            <a:extLst>
              <a:ext uri="{FF2B5EF4-FFF2-40B4-BE49-F238E27FC236}">
                <a16:creationId xmlns:a16="http://schemas.microsoft.com/office/drawing/2014/main" id="{E794AAC2-1F08-7F09-0E27-4A0C6145287E}"/>
              </a:ext>
            </a:extLst>
          </p:cNvPr>
          <p:cNvSpPr txBox="1"/>
          <p:nvPr/>
        </p:nvSpPr>
        <p:spPr>
          <a:xfrm>
            <a:off x="865682" y="4375028"/>
            <a:ext cx="11004427"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prstClr val="white"/>
                </a:solidFill>
                <a:effectLst/>
                <a:uLnTx/>
                <a:uFillTx/>
                <a:latin typeface="Calibri" panose="020F0502020204030204"/>
                <a:ea typeface="+mn-ea"/>
                <a:cs typeface="+mn-cs"/>
              </a:rPr>
              <a:t>We have been crucified with Christ: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prstClr val="white"/>
                </a:solidFill>
                <a:effectLst/>
                <a:uLnTx/>
                <a:uFillTx/>
                <a:latin typeface="Calibri" panose="020F0502020204030204"/>
                <a:ea typeface="+mn-ea"/>
                <a:cs typeface="+mn-cs"/>
              </a:rPr>
              <a:t>now we shall live for ever. </a:t>
            </a:r>
          </a:p>
        </p:txBody>
      </p:sp>
    </p:spTree>
    <p:extLst>
      <p:ext uri="{BB962C8B-B14F-4D97-AF65-F5344CB8AC3E}">
        <p14:creationId xmlns:p14="http://schemas.microsoft.com/office/powerpoint/2010/main" val="21200155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494139" y="907918"/>
            <a:ext cx="12943911" cy="2677656"/>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4000" b="0"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We stand to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1" i="0" u="none" strike="noStrike" kern="1200" cap="none" spc="0" normalizeH="0" baseline="0" noProof="0" dirty="0">
                <a:ln>
                  <a:noFill/>
                </a:ln>
                <a:solidFill>
                  <a:srgbClr val="FFC000"/>
                </a:solidFill>
                <a:effectLst/>
                <a:uLnTx/>
                <a:uFillTx/>
                <a:latin typeface="Segoe UI Historic" panose="020B0502040204020203" pitchFamily="34" charset="0"/>
                <a:ea typeface="Times New Roman" panose="02020603050405020304" pitchFamily="18" charset="0"/>
                <a:cs typeface="+mn-cs"/>
              </a:rPr>
              <a:t>	</a:t>
            </a:r>
            <a:r>
              <a:rPr kumimoji="0" lang="en-GB" sz="72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a:t>
            </a:r>
            <a:endParaRPr kumimoji="0" lang="en-GB" sz="36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
        <p:nvSpPr>
          <p:cNvPr id="2" name="TextBox 1"/>
          <p:cNvSpPr txBox="1"/>
          <p:nvPr/>
        </p:nvSpPr>
        <p:spPr>
          <a:xfrm>
            <a:off x="1113510" y="687103"/>
            <a:ext cx="9115806" cy="3785652"/>
          </a:xfrm>
          <a:prstGeom prst="rect">
            <a:avLst/>
          </a:prstGeom>
          <a:noFill/>
        </p:spPr>
        <p:txBody>
          <a:bodyPr wrap="square" rtlCol="0">
            <a:spAutoFit/>
          </a:bodyPr>
          <a:lstStyle/>
          <a:p>
            <a:pPr lvl="0">
              <a:defRPr/>
            </a:pPr>
            <a:r>
              <a:rPr lang="en-GB" sz="4800" i="1" dirty="0">
                <a:solidFill>
                  <a:prstClr val="white"/>
                </a:solidFill>
              </a:rPr>
              <a:t>	Alleluia, alleluia, </a:t>
            </a:r>
          </a:p>
          <a:p>
            <a:pPr lvl="0">
              <a:defRPr/>
            </a:pPr>
            <a:r>
              <a:rPr lang="en-GB" sz="4800" i="1" dirty="0">
                <a:solidFill>
                  <a:prstClr val="white"/>
                </a:solidFill>
              </a:rPr>
              <a:t>	give thanks to the risen Lord</a:t>
            </a:r>
          </a:p>
          <a:p>
            <a:pPr lvl="0">
              <a:defRPr/>
            </a:pPr>
            <a:r>
              <a:rPr lang="en-GB" sz="4800" i="1" dirty="0">
                <a:solidFill>
                  <a:prstClr val="white"/>
                </a:solidFill>
              </a:rPr>
              <a:t>	Alleluia, alleluia, </a:t>
            </a:r>
          </a:p>
          <a:p>
            <a:pPr lvl="0">
              <a:defRPr/>
            </a:pPr>
            <a:r>
              <a:rPr lang="en-GB" sz="4800" i="1" dirty="0">
                <a:solidFill>
                  <a:prstClr val="white"/>
                </a:solidFill>
              </a:rPr>
              <a:t>	give praise to his name.</a:t>
            </a:r>
          </a:p>
          <a:p>
            <a:pPr lvl="0">
              <a:defRPr/>
            </a:pPr>
            <a:endParaRPr lang="en-GB" sz="4800" i="1" dirty="0">
              <a:solidFill>
                <a:prstClr val="white"/>
              </a:solidFill>
            </a:endParaRPr>
          </a:p>
        </p:txBody>
      </p:sp>
      <p:sp>
        <p:nvSpPr>
          <p:cNvPr id="6" name="TextBox 5">
            <a:extLst>
              <a:ext uri="{FF2B5EF4-FFF2-40B4-BE49-F238E27FC236}">
                <a16:creationId xmlns:a16="http://schemas.microsoft.com/office/drawing/2014/main" id="{E794AAC2-1F08-7F09-0E27-4A0C6145287E}"/>
              </a:ext>
            </a:extLst>
          </p:cNvPr>
          <p:cNvSpPr txBox="1"/>
          <p:nvPr/>
        </p:nvSpPr>
        <p:spPr>
          <a:xfrm>
            <a:off x="865682" y="4375028"/>
            <a:ext cx="11004427"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prstClr val="white"/>
                </a:solidFill>
                <a:effectLst/>
                <a:uLnTx/>
                <a:uFillTx/>
                <a:latin typeface="Calibri" panose="020F0502020204030204"/>
                <a:ea typeface="+mn-ea"/>
                <a:cs typeface="+mn-cs"/>
              </a:rPr>
              <a:t>God has proclaimed the just reward: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prstClr val="white"/>
                </a:solidFill>
                <a:effectLst/>
                <a:uLnTx/>
                <a:uFillTx/>
                <a:latin typeface="Calibri" panose="020F0502020204030204"/>
                <a:ea typeface="+mn-ea"/>
                <a:cs typeface="+mn-cs"/>
              </a:rPr>
              <a:t>life for all men, alleluia</a:t>
            </a:r>
          </a:p>
        </p:txBody>
      </p:sp>
    </p:spTree>
    <p:extLst>
      <p:ext uri="{BB962C8B-B14F-4D97-AF65-F5344CB8AC3E}">
        <p14:creationId xmlns:p14="http://schemas.microsoft.com/office/powerpoint/2010/main" val="34060068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B75A559-C14E-764B-5C6A-847F1377E229}"/>
              </a:ext>
            </a:extLst>
          </p:cNvPr>
          <p:cNvSpPr txBox="1"/>
          <p:nvPr/>
        </p:nvSpPr>
        <p:spPr>
          <a:xfrm>
            <a:off x="494139" y="907918"/>
            <a:ext cx="12943911" cy="2677656"/>
          </a:xfrm>
          <a:prstGeom prst="rect">
            <a:avLst/>
          </a:prstGeom>
          <a:noFill/>
        </p:spPr>
        <p:txBody>
          <a:bodyPr wrap="square" rtlCol="0">
            <a:spAutoFit/>
          </a:bodyPr>
          <a:lstStyle/>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	</a:t>
            </a:r>
            <a:r>
              <a:rPr kumimoji="0" lang="en-GB" sz="4000" b="0" i="1" u="none" strike="noStrike" kern="1200" cap="none" spc="0" normalizeH="0" baseline="0" noProof="0" dirty="0">
                <a:ln>
                  <a:noFill/>
                </a:ln>
                <a:solidFill>
                  <a:srgbClr val="002060"/>
                </a:solidFill>
                <a:effectLst/>
                <a:uLnTx/>
                <a:uFillTx/>
                <a:latin typeface="Segoe UI Historic" panose="020B0502040204020203" pitchFamily="34" charset="0"/>
                <a:ea typeface="Times New Roman" panose="02020603050405020304" pitchFamily="18" charset="0"/>
                <a:cs typeface="+mn-cs"/>
              </a:rPr>
              <a:t>We stand to sing </a:t>
            </a:r>
          </a:p>
          <a:p>
            <a:pPr marL="0" marR="0" lvl="0" indent="457200" algn="l" defTabSz="914400" rtl="0" eaLnBrk="1" fontAlgn="base" latinLnBrk="0" hangingPunct="1">
              <a:lnSpc>
                <a:spcPct val="150000"/>
              </a:lnSpc>
              <a:spcBef>
                <a:spcPts val="0"/>
              </a:spcBef>
              <a:spcAft>
                <a:spcPts val="0"/>
              </a:spcAft>
              <a:buClrTx/>
              <a:buSzTx/>
              <a:buFontTx/>
              <a:buNone/>
              <a:tabLst/>
              <a:defRPr/>
            </a:pPr>
            <a:r>
              <a:rPr kumimoji="0" lang="en-GB" sz="6000" b="1" i="0" u="none" strike="noStrike" kern="1200" cap="none" spc="0" normalizeH="0" baseline="0" noProof="0" dirty="0">
                <a:ln>
                  <a:noFill/>
                </a:ln>
                <a:solidFill>
                  <a:srgbClr val="FFC000"/>
                </a:solidFill>
                <a:effectLst/>
                <a:uLnTx/>
                <a:uFillTx/>
                <a:latin typeface="Segoe UI Historic" panose="020B0502040204020203" pitchFamily="34" charset="0"/>
                <a:ea typeface="Times New Roman" panose="02020603050405020304" pitchFamily="18" charset="0"/>
                <a:cs typeface="+mn-cs"/>
              </a:rPr>
              <a:t>	</a:t>
            </a:r>
            <a:r>
              <a:rPr kumimoji="0" lang="en-GB" sz="72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a:t>
            </a:r>
            <a:endParaRPr kumimoji="0" lang="en-GB" sz="3600" b="0" i="0" u="none" strike="noStrike" kern="1200" cap="none" spc="0" normalizeH="0" baseline="0" noProof="0" dirty="0">
              <a:ln>
                <a:noFill/>
              </a:ln>
              <a:solidFill>
                <a:prstClr val="black"/>
              </a:solidFill>
              <a:effectLst/>
              <a:uLnTx/>
              <a:uFillTx/>
              <a:latin typeface="Arial Nova" panose="020B0504020202020204" pitchFamily="34" charset="0"/>
              <a:ea typeface="+mn-ea"/>
              <a:cs typeface="+mn-cs"/>
            </a:endParaRPr>
          </a:p>
        </p:txBody>
      </p:sp>
      <p:sp>
        <p:nvSpPr>
          <p:cNvPr id="2" name="TextBox 1"/>
          <p:cNvSpPr txBox="1"/>
          <p:nvPr/>
        </p:nvSpPr>
        <p:spPr>
          <a:xfrm>
            <a:off x="1053690" y="462485"/>
            <a:ext cx="9115806" cy="3785652"/>
          </a:xfrm>
          <a:prstGeom prst="rect">
            <a:avLst/>
          </a:prstGeom>
          <a:noFill/>
        </p:spPr>
        <p:txBody>
          <a:bodyPr wrap="square" rtlCol="0">
            <a:spAutoFit/>
          </a:bodyPr>
          <a:lstStyle/>
          <a:p>
            <a:pPr lvl="0">
              <a:defRPr/>
            </a:pPr>
            <a:r>
              <a:rPr lang="en-GB" sz="4800" i="1" dirty="0">
                <a:solidFill>
                  <a:prstClr val="white"/>
                </a:solidFill>
              </a:rPr>
              <a:t>	Alleluia, alleluia, </a:t>
            </a:r>
          </a:p>
          <a:p>
            <a:pPr lvl="0">
              <a:defRPr/>
            </a:pPr>
            <a:r>
              <a:rPr lang="en-GB" sz="4800" i="1" dirty="0">
                <a:solidFill>
                  <a:prstClr val="white"/>
                </a:solidFill>
              </a:rPr>
              <a:t>	give thanks to the risen Lord</a:t>
            </a:r>
          </a:p>
          <a:p>
            <a:pPr lvl="0">
              <a:defRPr/>
            </a:pPr>
            <a:r>
              <a:rPr lang="en-GB" sz="4800" i="1" dirty="0">
                <a:solidFill>
                  <a:prstClr val="white"/>
                </a:solidFill>
              </a:rPr>
              <a:t>	Alleluia, alleluia, </a:t>
            </a:r>
          </a:p>
          <a:p>
            <a:pPr lvl="0">
              <a:defRPr/>
            </a:pPr>
            <a:r>
              <a:rPr lang="en-GB" sz="4800" i="1" dirty="0">
                <a:solidFill>
                  <a:prstClr val="white"/>
                </a:solidFill>
              </a:rPr>
              <a:t>	give praise to his name.</a:t>
            </a:r>
          </a:p>
          <a:p>
            <a:pPr lvl="0">
              <a:defRPr/>
            </a:pPr>
            <a:endParaRPr lang="en-GB" sz="4800" i="1" dirty="0">
              <a:solidFill>
                <a:prstClr val="white"/>
              </a:solidFill>
            </a:endParaRPr>
          </a:p>
        </p:txBody>
      </p:sp>
      <p:sp>
        <p:nvSpPr>
          <p:cNvPr id="6" name="TextBox 5">
            <a:extLst>
              <a:ext uri="{FF2B5EF4-FFF2-40B4-BE49-F238E27FC236}">
                <a16:creationId xmlns:a16="http://schemas.microsoft.com/office/drawing/2014/main" id="{E794AAC2-1F08-7F09-0E27-4A0C6145287E}"/>
              </a:ext>
            </a:extLst>
          </p:cNvPr>
          <p:cNvSpPr txBox="1"/>
          <p:nvPr/>
        </p:nvSpPr>
        <p:spPr>
          <a:xfrm>
            <a:off x="566579" y="3813726"/>
            <a:ext cx="11324794" cy="230832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prstClr val="white"/>
                </a:solidFill>
                <a:effectLst/>
                <a:uLnTx/>
                <a:uFillTx/>
                <a:latin typeface="Calibri" panose="020F0502020204030204"/>
                <a:ea typeface="+mn-ea"/>
                <a:cs typeface="+mn-cs"/>
              </a:rPr>
              <a:t>Come, let us praise the living Lord,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prstClr val="white"/>
                </a:solidFill>
                <a:effectLst/>
                <a:uLnTx/>
                <a:uFillTx/>
                <a:latin typeface="Calibri" panose="020F0502020204030204"/>
                <a:ea typeface="+mn-ea"/>
                <a:cs typeface="+mn-cs"/>
              </a:rPr>
              <a:t>Joyfully sing to our Saviour.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400" b="0" i="0" u="none" strike="noStrike" kern="1200" cap="none" spc="0" normalizeH="0" baseline="0" noProof="0" dirty="0">
                <a:ln>
                  <a:noFill/>
                </a:ln>
                <a:solidFill>
                  <a:srgbClr val="FF0000"/>
                </a:solidFill>
                <a:effectLst/>
                <a:uLnTx/>
                <a:uFillTx/>
                <a:latin typeface="Calibri" panose="020F0502020204030204"/>
                <a:ea typeface="+mn-ea"/>
                <a:cs typeface="+mn-cs"/>
              </a:rPr>
              <a:t>(Repeat Chorus) </a:t>
            </a:r>
            <a:r>
              <a:rPr kumimoji="0" lang="en-GB" sz="4800" b="0" i="1" u="none" strike="noStrike" kern="1200" cap="none" spc="0" normalizeH="0" baseline="0" noProof="0" dirty="0">
                <a:ln>
                  <a:noFill/>
                </a:ln>
                <a:solidFill>
                  <a:prstClr val="white"/>
                </a:solidFill>
                <a:effectLst/>
                <a:uLnTx/>
                <a:uFillTx/>
                <a:latin typeface="Calibri" panose="020F0502020204030204"/>
                <a:ea typeface="+mn-ea"/>
                <a:cs typeface="+mn-cs"/>
              </a:rPr>
              <a:t>Alleluia, alleluia…..</a:t>
            </a:r>
          </a:p>
        </p:txBody>
      </p:sp>
    </p:spTree>
    <p:extLst>
      <p:ext uri="{BB962C8B-B14F-4D97-AF65-F5344CB8AC3E}">
        <p14:creationId xmlns:p14="http://schemas.microsoft.com/office/powerpoint/2010/main" val="5708191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210B65-0787-451B-B5FC-11AA7BAF1FF7}"/>
              </a:ext>
            </a:extLst>
          </p:cNvPr>
          <p:cNvSpPr txBox="1"/>
          <p:nvPr/>
        </p:nvSpPr>
        <p:spPr>
          <a:xfrm>
            <a:off x="1126671" y="305068"/>
            <a:ext cx="10340651" cy="6247864"/>
          </a:xfrm>
          <a:prstGeom prst="rect">
            <a:avLst/>
          </a:prstGeom>
          <a:noFill/>
        </p:spPr>
        <p:txBody>
          <a:bodyPr wrap="square">
            <a:spAutoFit/>
          </a:bodyPr>
          <a:lstStyle/>
          <a:p>
            <a:pPr algn="l"/>
            <a:r>
              <a:rPr lang="en-GB" sz="4000" b="1" i="0"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rPr>
              <a:t>Prayer after Communion</a:t>
            </a:r>
          </a:p>
          <a:p>
            <a:pPr algn="l"/>
            <a:r>
              <a:rPr lang="en-GB" sz="400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Almighty God,</a:t>
            </a:r>
          </a:p>
          <a:p>
            <a:pPr algn="l"/>
            <a:r>
              <a:rPr lang="en-GB" sz="400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we thank you for feeding us with the body and blood of your Son Jesus Christ.</a:t>
            </a:r>
          </a:p>
          <a:p>
            <a:pPr algn="l"/>
            <a:r>
              <a:rPr lang="en-GB" sz="400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Through him we offer you our souls and bodies to be a living sacrifice.</a:t>
            </a:r>
          </a:p>
          <a:p>
            <a:pPr algn="l"/>
            <a:r>
              <a:rPr lang="en-GB" sz="400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Send us out in the power of your Spirit</a:t>
            </a:r>
          </a:p>
          <a:p>
            <a:pPr algn="l"/>
            <a:r>
              <a:rPr lang="en-GB" sz="400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to live and work to your praise and glory.</a:t>
            </a:r>
          </a:p>
          <a:p>
            <a:pPr algn="l"/>
            <a:endParaRPr lang="en-GB" sz="4000" b="0" i="0"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algn="l"/>
            <a:r>
              <a:rPr lang="en-GB" sz="4000" b="1" i="1"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All</a:t>
            </a:r>
            <a:r>
              <a:rPr lang="en-GB" sz="4000" b="1" i="0"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Amen</a:t>
            </a:r>
          </a:p>
        </p:txBody>
      </p:sp>
    </p:spTree>
    <p:extLst>
      <p:ext uri="{BB962C8B-B14F-4D97-AF65-F5344CB8AC3E}">
        <p14:creationId xmlns:p14="http://schemas.microsoft.com/office/powerpoint/2010/main" val="231304779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60C7CE-C37E-CD65-C6CE-DC4F072AA6B3}"/>
              </a:ext>
            </a:extLst>
          </p:cNvPr>
          <p:cNvSpPr txBox="1"/>
          <p:nvPr/>
        </p:nvSpPr>
        <p:spPr>
          <a:xfrm>
            <a:off x="771331" y="477390"/>
            <a:ext cx="11420669" cy="5903219"/>
          </a:xfrm>
          <a:prstGeom prst="rect">
            <a:avLst/>
          </a:prstGeom>
          <a:noFill/>
        </p:spPr>
        <p:txBody>
          <a:bodyPr wrap="square">
            <a:spAutoFit/>
          </a:bodyPr>
          <a:lstStyle/>
          <a:p>
            <a:pPr algn="l"/>
            <a:r>
              <a:rPr lang="en-GB" sz="4400" b="1" i="0" dirty="0">
                <a:solidFill>
                  <a:srgbClr val="FF0000"/>
                </a:solidFill>
                <a:effectLst/>
                <a:latin typeface="Open Sans" panose="020B0606030504020204" pitchFamily="34" charset="0"/>
              </a:rPr>
              <a:t>Post Communion Collect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God, the source of all holiness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and giver of all good things: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may we who have shared at this table as strangers and pilgrims here on earth</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be welcomed with all your saints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to the heavenly feast on the day of your kingdom; through Jesus Christ our Lord.</a:t>
            </a:r>
            <a:endParaRPr lang="en-GB" sz="4000" b="1" i="1" dirty="0">
              <a:solidFill>
                <a:schemeClr val="accent4"/>
              </a:solidFill>
              <a:latin typeface="Open Sans" panose="020B0606030504020204" pitchFamily="34" charset="0"/>
            </a:endParaRPr>
          </a:p>
          <a:p>
            <a:pPr algn="l">
              <a:lnSpc>
                <a:spcPct val="150000"/>
              </a:lnSpc>
            </a:pPr>
            <a:r>
              <a:rPr lang="en-GB" sz="4000" b="1" i="1" dirty="0">
                <a:solidFill>
                  <a:schemeClr val="accent4"/>
                </a:solidFill>
                <a:latin typeface="Open Sans" panose="020B0606030504020204" pitchFamily="34" charset="0"/>
              </a:rPr>
              <a:t>All: </a:t>
            </a:r>
            <a:r>
              <a:rPr lang="en-GB" sz="4000" b="1" dirty="0">
                <a:solidFill>
                  <a:schemeClr val="bg1"/>
                </a:solidFill>
                <a:latin typeface="Open Sans" panose="020B0606030504020204" pitchFamily="34" charset="0"/>
              </a:rPr>
              <a:t>Amen</a:t>
            </a:r>
            <a:endParaRPr lang="en-GB" sz="4000" b="1" i="0" dirty="0">
              <a:solidFill>
                <a:schemeClr val="bg1"/>
              </a:solidFill>
              <a:effectLst/>
              <a:latin typeface="Open Sans" panose="020B0606030504020204" pitchFamily="34" charset="0"/>
            </a:endParaRPr>
          </a:p>
        </p:txBody>
      </p:sp>
    </p:spTree>
    <p:extLst>
      <p:ext uri="{BB962C8B-B14F-4D97-AF65-F5344CB8AC3E}">
        <p14:creationId xmlns:p14="http://schemas.microsoft.com/office/powerpoint/2010/main" val="314126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p:cNvSpPr txBox="1"/>
          <p:nvPr/>
        </p:nvSpPr>
        <p:spPr>
          <a:xfrm>
            <a:off x="1242412" y="335845"/>
            <a:ext cx="9891733" cy="6186309"/>
          </a:xfrm>
          <a:prstGeom prst="rect">
            <a:avLst/>
          </a:prstGeom>
          <a:noFill/>
        </p:spPr>
        <p:txBody>
          <a:bodyPr wrap="square" rtlCol="0">
            <a:spAutoFit/>
          </a:bodyPr>
          <a:lstStyle/>
          <a:p>
            <a:pPr lvl="0">
              <a:defRPr/>
            </a:pPr>
            <a:r>
              <a:rPr lang="en-GB" sz="5400" dirty="0">
                <a:solidFill>
                  <a:prstClr val="white"/>
                </a:solidFill>
              </a:rPr>
              <a:t>From earth's wide bounds, </a:t>
            </a:r>
          </a:p>
          <a:p>
            <a:pPr lvl="0">
              <a:defRPr/>
            </a:pPr>
            <a:r>
              <a:rPr lang="en-GB" sz="5400" dirty="0">
                <a:solidFill>
                  <a:prstClr val="white"/>
                </a:solidFill>
              </a:rPr>
              <a:t>from ocean's farthest coast,</a:t>
            </a:r>
          </a:p>
          <a:p>
            <a:pPr lvl="0">
              <a:defRPr/>
            </a:pPr>
            <a:r>
              <a:rPr lang="en-GB" sz="5400" dirty="0">
                <a:solidFill>
                  <a:prstClr val="white"/>
                </a:solidFill>
              </a:rPr>
              <a:t>Through gates of pearl </a:t>
            </a:r>
          </a:p>
          <a:p>
            <a:pPr lvl="0">
              <a:defRPr/>
            </a:pPr>
            <a:r>
              <a:rPr lang="en-GB" sz="5400" dirty="0">
                <a:solidFill>
                  <a:prstClr val="white"/>
                </a:solidFill>
              </a:rPr>
              <a:t>streams in the countless host,</a:t>
            </a:r>
          </a:p>
          <a:p>
            <a:pPr lvl="0">
              <a:defRPr/>
            </a:pPr>
            <a:r>
              <a:rPr lang="en-GB" sz="5400" dirty="0">
                <a:solidFill>
                  <a:prstClr val="white"/>
                </a:solidFill>
              </a:rPr>
              <a:t>Singing to Father, </a:t>
            </a:r>
          </a:p>
          <a:p>
            <a:pPr lvl="0">
              <a:defRPr/>
            </a:pPr>
            <a:r>
              <a:rPr lang="en-GB" sz="5400" dirty="0">
                <a:solidFill>
                  <a:prstClr val="white"/>
                </a:solidFill>
              </a:rPr>
              <a:t>Son and Holy Ghost.   </a:t>
            </a:r>
          </a:p>
          <a:p>
            <a:pPr lvl="0">
              <a:defRPr/>
            </a:pPr>
            <a:r>
              <a:rPr lang="en-GB" sz="5400" dirty="0">
                <a:solidFill>
                  <a:prstClr val="white"/>
                </a:solidFill>
              </a:rPr>
              <a:t>Alleluia, alleluia!</a:t>
            </a:r>
            <a:endParaRPr lang="en-GB" dirty="0">
              <a:solidFill>
                <a:prstClr val="white"/>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855958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AA7AC9-9F65-67DE-B482-4FDEE6AB3F6B}"/>
              </a:ext>
            </a:extLst>
          </p:cNvPr>
          <p:cNvPicPr>
            <a:picLocks noChangeAspect="1"/>
          </p:cNvPicPr>
          <p:nvPr/>
        </p:nvPicPr>
        <p:blipFill>
          <a:blip r:embed="rId2"/>
          <a:stretch>
            <a:fillRect/>
          </a:stretch>
        </p:blipFill>
        <p:spPr>
          <a:xfrm>
            <a:off x="92331" y="89740"/>
            <a:ext cx="12007337" cy="6678520"/>
          </a:xfrm>
          <a:prstGeom prst="rect">
            <a:avLst/>
          </a:prstGeom>
        </p:spPr>
      </p:pic>
      <p:pic>
        <p:nvPicPr>
          <p:cNvPr id="2" name="Picture 1">
            <a:extLst>
              <a:ext uri="{FF2B5EF4-FFF2-40B4-BE49-F238E27FC236}">
                <a16:creationId xmlns:a16="http://schemas.microsoft.com/office/drawing/2014/main" id="{835488F4-3A43-5064-D588-989008B31C5F}"/>
              </a:ext>
            </a:extLst>
          </p:cNvPr>
          <p:cNvPicPr>
            <a:picLocks noChangeAspect="1"/>
          </p:cNvPicPr>
          <p:nvPr/>
        </p:nvPicPr>
        <p:blipFill>
          <a:blip r:embed="rId3"/>
          <a:stretch>
            <a:fillRect/>
          </a:stretch>
        </p:blipFill>
        <p:spPr>
          <a:xfrm rot="20956204">
            <a:off x="2221847" y="272501"/>
            <a:ext cx="4943475" cy="5953125"/>
          </a:xfrm>
          <a:prstGeom prst="rect">
            <a:avLst/>
          </a:prstGeom>
        </p:spPr>
      </p:pic>
    </p:spTree>
    <p:extLst>
      <p:ext uri="{BB962C8B-B14F-4D97-AF65-F5344CB8AC3E}">
        <p14:creationId xmlns:p14="http://schemas.microsoft.com/office/powerpoint/2010/main" val="188330263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4E5E4286-4DD1-1841-3062-E3D58482BFF9}"/>
              </a:ext>
            </a:extLst>
          </p:cNvPr>
          <p:cNvPicPr>
            <a:picLocks noChangeAspect="1"/>
          </p:cNvPicPr>
          <p:nvPr/>
        </p:nvPicPr>
        <p:blipFill>
          <a:blip r:embed="rId2"/>
          <a:stretch>
            <a:fillRect/>
          </a:stretch>
        </p:blipFill>
        <p:spPr>
          <a:xfrm>
            <a:off x="5862735" y="1820490"/>
            <a:ext cx="6246876" cy="5029199"/>
          </a:xfrm>
          <a:prstGeom prst="rect">
            <a:avLst/>
          </a:prstGeom>
          <a:effectLst>
            <a:softEdge rad="317500"/>
          </a:effectLst>
        </p:spPr>
      </p:pic>
      <p:pic>
        <p:nvPicPr>
          <p:cNvPr id="6" name="Picture 5">
            <a:extLst>
              <a:ext uri="{FF2B5EF4-FFF2-40B4-BE49-F238E27FC236}">
                <a16:creationId xmlns:a16="http://schemas.microsoft.com/office/drawing/2014/main" id="{788956E7-8714-E505-6157-4013ECF3096E}"/>
              </a:ext>
            </a:extLst>
          </p:cNvPr>
          <p:cNvPicPr>
            <a:picLocks noChangeAspect="1"/>
          </p:cNvPicPr>
          <p:nvPr/>
        </p:nvPicPr>
        <p:blipFill>
          <a:blip r:embed="rId3"/>
          <a:stretch>
            <a:fillRect/>
          </a:stretch>
        </p:blipFill>
        <p:spPr>
          <a:xfrm flipH="1">
            <a:off x="-1" y="0"/>
            <a:ext cx="6746795" cy="4702629"/>
          </a:xfrm>
          <a:prstGeom prst="rect">
            <a:avLst/>
          </a:prstGeom>
          <a:effectLst>
            <a:softEdge rad="317500"/>
          </a:effectLst>
        </p:spPr>
      </p:pic>
      <p:sp>
        <p:nvSpPr>
          <p:cNvPr id="11" name="TextBox 10">
            <a:extLst>
              <a:ext uri="{FF2B5EF4-FFF2-40B4-BE49-F238E27FC236}">
                <a16:creationId xmlns:a16="http://schemas.microsoft.com/office/drawing/2014/main" id="{C77F090E-9268-862B-9CC2-D32F527E1EA0}"/>
              </a:ext>
            </a:extLst>
          </p:cNvPr>
          <p:cNvSpPr txBox="1"/>
          <p:nvPr/>
        </p:nvSpPr>
        <p:spPr>
          <a:xfrm>
            <a:off x="4309189" y="2434175"/>
            <a:ext cx="6811346" cy="17543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5400" b="1" i="0" u="none" strike="noStrike" kern="1200" cap="none" spc="0" normalizeH="0" baseline="0" noProof="0" dirty="0">
                <a:ln>
                  <a:noFill/>
                </a:ln>
                <a:solidFill>
                  <a:prstClr val="white"/>
                </a:solidFill>
                <a:effectLst/>
                <a:uLnTx/>
                <a:uFillTx/>
                <a:latin typeface="Bradley Hand ITC" panose="03070402050302030203" pitchFamily="66" charset="0"/>
                <a:ea typeface="+mn-ea"/>
                <a:cs typeface="+mn-cs"/>
              </a:rPr>
              <a:t>All Soul’s Day Service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5400" b="1" i="0" u="none" strike="noStrike" kern="1200" cap="none" spc="0" normalizeH="0" baseline="0" noProof="0" dirty="0">
                <a:ln>
                  <a:noFill/>
                </a:ln>
                <a:solidFill>
                  <a:prstClr val="white"/>
                </a:solidFill>
                <a:effectLst/>
                <a:uLnTx/>
                <a:uFillTx/>
                <a:latin typeface="Bradley Hand ITC" panose="03070402050302030203" pitchFamily="66" charset="0"/>
                <a:ea typeface="+mn-ea"/>
                <a:cs typeface="+mn-cs"/>
              </a:rPr>
              <a:t>Wed 2</a:t>
            </a:r>
            <a:r>
              <a:rPr kumimoji="0" lang="en-GB" sz="5400" b="1" i="0" u="none" strike="noStrike" kern="1200" cap="none" spc="0" normalizeH="0" baseline="30000" noProof="0" dirty="0">
                <a:ln>
                  <a:noFill/>
                </a:ln>
                <a:solidFill>
                  <a:prstClr val="white"/>
                </a:solidFill>
                <a:effectLst/>
                <a:uLnTx/>
                <a:uFillTx/>
                <a:latin typeface="Bradley Hand ITC" panose="03070402050302030203" pitchFamily="66" charset="0"/>
                <a:ea typeface="+mn-ea"/>
                <a:cs typeface="+mn-cs"/>
              </a:rPr>
              <a:t>nd</a:t>
            </a:r>
            <a:r>
              <a:rPr kumimoji="0" lang="en-GB" sz="5400" b="1" i="0" u="none" strike="noStrike" kern="1200" cap="none" spc="0" normalizeH="0" baseline="0" noProof="0" dirty="0">
                <a:ln>
                  <a:noFill/>
                </a:ln>
                <a:solidFill>
                  <a:prstClr val="white"/>
                </a:solidFill>
                <a:effectLst/>
                <a:uLnTx/>
                <a:uFillTx/>
                <a:latin typeface="Bradley Hand ITC" panose="03070402050302030203" pitchFamily="66" charset="0"/>
                <a:ea typeface="+mn-ea"/>
                <a:cs typeface="+mn-cs"/>
              </a:rPr>
              <a:t> Nov 7pm</a:t>
            </a:r>
          </a:p>
        </p:txBody>
      </p:sp>
      <p:sp>
        <p:nvSpPr>
          <p:cNvPr id="12" name="TextBox 11">
            <a:extLst>
              <a:ext uri="{FF2B5EF4-FFF2-40B4-BE49-F238E27FC236}">
                <a16:creationId xmlns:a16="http://schemas.microsoft.com/office/drawing/2014/main" id="{E9ECB7E2-65E0-B934-4220-D9398377FC95}"/>
              </a:ext>
            </a:extLst>
          </p:cNvPr>
          <p:cNvSpPr txBox="1"/>
          <p:nvPr/>
        </p:nvSpPr>
        <p:spPr>
          <a:xfrm>
            <a:off x="6936929" y="477408"/>
            <a:ext cx="4923453"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prstClr val="black"/>
                </a:solidFill>
                <a:effectLst/>
                <a:uLnTx/>
                <a:uFillTx/>
                <a:latin typeface="Bradley Hand ITC" panose="03070402050302030203" pitchFamily="66" charset="0"/>
                <a:ea typeface="+mn-ea"/>
                <a:cs typeface="+mn-cs"/>
              </a:rPr>
              <a:t>A time of Remembering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prstClr val="black"/>
                </a:solidFill>
                <a:effectLst/>
                <a:uLnTx/>
                <a:uFillTx/>
                <a:latin typeface="Bradley Hand ITC" panose="03070402050302030203" pitchFamily="66" charset="0"/>
                <a:ea typeface="+mn-ea"/>
                <a:cs typeface="+mn-cs"/>
              </a:rPr>
              <a:t>those who have Died</a:t>
            </a:r>
          </a:p>
        </p:txBody>
      </p:sp>
      <p:sp>
        <p:nvSpPr>
          <p:cNvPr id="14" name="TextBox 13">
            <a:extLst>
              <a:ext uri="{FF2B5EF4-FFF2-40B4-BE49-F238E27FC236}">
                <a16:creationId xmlns:a16="http://schemas.microsoft.com/office/drawing/2014/main" id="{EBA9B360-4B57-25D0-8A33-6325B39CA771}"/>
              </a:ext>
            </a:extLst>
          </p:cNvPr>
          <p:cNvSpPr txBox="1"/>
          <p:nvPr/>
        </p:nvSpPr>
        <p:spPr>
          <a:xfrm>
            <a:off x="532225" y="4767944"/>
            <a:ext cx="5812970" cy="193899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0000"/>
                </a:solidFill>
                <a:effectLst/>
                <a:uLnTx/>
                <a:uFillTx/>
                <a:latin typeface="The Serif Hand Extrablack" panose="03070B02030502020204" pitchFamily="66" charset="0"/>
                <a:ea typeface="+mn-ea"/>
                <a:cs typeface="+mn-cs"/>
              </a:rPr>
              <a:t>The souls of the righteous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0000"/>
                </a:solidFill>
                <a:effectLst/>
                <a:uLnTx/>
                <a:uFillTx/>
                <a:latin typeface="The Serif Hand Extrablack" panose="03070B02030502020204" pitchFamily="66" charset="0"/>
                <a:ea typeface="+mn-ea"/>
                <a:cs typeface="+mn-cs"/>
              </a:rPr>
              <a:t>are in the hand of God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FF4215"/>
                </a:solidFill>
                <a:effectLst/>
                <a:uLnTx/>
                <a:uFillTx/>
                <a:latin typeface="The Serif Hand Extrablack" panose="03070B02030502020204" pitchFamily="66" charset="0"/>
                <a:ea typeface="+mn-ea"/>
                <a:cs typeface="+mn-cs"/>
              </a:rPr>
              <a:t>Wisdom 3:1</a:t>
            </a:r>
          </a:p>
        </p:txBody>
      </p:sp>
      <p:grpSp>
        <p:nvGrpSpPr>
          <p:cNvPr id="20" name="Group 19">
            <a:extLst>
              <a:ext uri="{FF2B5EF4-FFF2-40B4-BE49-F238E27FC236}">
                <a16:creationId xmlns:a16="http://schemas.microsoft.com/office/drawing/2014/main" id="{5B9D0037-11E3-0511-2E3A-66BA7295A947}"/>
              </a:ext>
            </a:extLst>
          </p:cNvPr>
          <p:cNvGrpSpPr/>
          <p:nvPr/>
        </p:nvGrpSpPr>
        <p:grpSpPr>
          <a:xfrm>
            <a:off x="0" y="8311"/>
            <a:ext cx="12109612" cy="6849689"/>
            <a:chOff x="0" y="8311"/>
            <a:chExt cx="12109612" cy="6849689"/>
          </a:xfrm>
        </p:grpSpPr>
        <p:pic>
          <p:nvPicPr>
            <p:cNvPr id="15" name="Picture 14">
              <a:extLst>
                <a:ext uri="{FF2B5EF4-FFF2-40B4-BE49-F238E27FC236}">
                  <a16:creationId xmlns:a16="http://schemas.microsoft.com/office/drawing/2014/main" id="{CA4C7D7D-8F72-8B48-EE65-06FBEF21BA5A}"/>
                </a:ext>
              </a:extLst>
            </p:cNvPr>
            <p:cNvPicPr>
              <a:picLocks noChangeAspect="1"/>
            </p:cNvPicPr>
            <p:nvPr/>
          </p:nvPicPr>
          <p:blipFill>
            <a:blip r:embed="rId2"/>
            <a:stretch>
              <a:fillRect/>
            </a:stretch>
          </p:blipFill>
          <p:spPr>
            <a:xfrm>
              <a:off x="5862736" y="1828801"/>
              <a:ext cx="6246876" cy="5029199"/>
            </a:xfrm>
            <a:prstGeom prst="rect">
              <a:avLst/>
            </a:prstGeom>
            <a:effectLst>
              <a:softEdge rad="317500"/>
            </a:effectLst>
          </p:spPr>
        </p:pic>
        <p:pic>
          <p:nvPicPr>
            <p:cNvPr id="16" name="Picture 15">
              <a:extLst>
                <a:ext uri="{FF2B5EF4-FFF2-40B4-BE49-F238E27FC236}">
                  <a16:creationId xmlns:a16="http://schemas.microsoft.com/office/drawing/2014/main" id="{1549BB3F-9D55-9661-1188-633586804E07}"/>
                </a:ext>
              </a:extLst>
            </p:cNvPr>
            <p:cNvPicPr>
              <a:picLocks noChangeAspect="1"/>
            </p:cNvPicPr>
            <p:nvPr/>
          </p:nvPicPr>
          <p:blipFill>
            <a:blip r:embed="rId3"/>
            <a:stretch>
              <a:fillRect/>
            </a:stretch>
          </p:blipFill>
          <p:spPr>
            <a:xfrm flipH="1">
              <a:off x="0" y="8311"/>
              <a:ext cx="6746795" cy="4702629"/>
            </a:xfrm>
            <a:prstGeom prst="rect">
              <a:avLst/>
            </a:prstGeom>
            <a:effectLst>
              <a:softEdge rad="317500"/>
            </a:effectLst>
          </p:spPr>
        </p:pic>
        <p:sp>
          <p:nvSpPr>
            <p:cNvPr id="17" name="TextBox 16">
              <a:extLst>
                <a:ext uri="{FF2B5EF4-FFF2-40B4-BE49-F238E27FC236}">
                  <a16:creationId xmlns:a16="http://schemas.microsoft.com/office/drawing/2014/main" id="{1552670B-64C6-DDEA-C8B2-441345C185FE}"/>
                </a:ext>
              </a:extLst>
            </p:cNvPr>
            <p:cNvSpPr txBox="1"/>
            <p:nvPr/>
          </p:nvSpPr>
          <p:spPr>
            <a:xfrm>
              <a:off x="4309190" y="2442486"/>
              <a:ext cx="6811346" cy="17543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5400" b="1" i="0" u="none" strike="noStrike" kern="1200" cap="none" spc="0" normalizeH="0" baseline="0" noProof="0" dirty="0">
                  <a:ln>
                    <a:noFill/>
                  </a:ln>
                  <a:solidFill>
                    <a:prstClr val="white"/>
                  </a:solidFill>
                  <a:effectLst/>
                  <a:uLnTx/>
                  <a:uFillTx/>
                  <a:latin typeface="Bradley Hand ITC" panose="03070402050302030203" pitchFamily="66" charset="0"/>
                  <a:ea typeface="+mn-ea"/>
                  <a:cs typeface="+mn-cs"/>
                </a:rPr>
                <a:t>All Soul’s Day Service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5400" b="1" i="0" u="none" strike="noStrike" kern="1200" cap="none" spc="0" normalizeH="0" baseline="0" noProof="0" dirty="0">
                  <a:ln>
                    <a:noFill/>
                  </a:ln>
                  <a:solidFill>
                    <a:prstClr val="white"/>
                  </a:solidFill>
                  <a:effectLst/>
                  <a:uLnTx/>
                  <a:uFillTx/>
                  <a:latin typeface="Bradley Hand ITC" panose="03070402050302030203" pitchFamily="66" charset="0"/>
                  <a:ea typeface="+mn-ea"/>
                  <a:cs typeface="+mn-cs"/>
                </a:rPr>
                <a:t>Wed 2</a:t>
              </a:r>
              <a:r>
                <a:rPr kumimoji="0" lang="en-GB" sz="5400" b="1" i="0" u="none" strike="noStrike" kern="1200" cap="none" spc="0" normalizeH="0" baseline="30000" noProof="0" dirty="0">
                  <a:ln>
                    <a:noFill/>
                  </a:ln>
                  <a:solidFill>
                    <a:prstClr val="white"/>
                  </a:solidFill>
                  <a:effectLst/>
                  <a:uLnTx/>
                  <a:uFillTx/>
                  <a:latin typeface="Bradley Hand ITC" panose="03070402050302030203" pitchFamily="66" charset="0"/>
                  <a:ea typeface="+mn-ea"/>
                  <a:cs typeface="+mn-cs"/>
                </a:rPr>
                <a:t>nd</a:t>
              </a:r>
              <a:r>
                <a:rPr kumimoji="0" lang="en-GB" sz="5400" b="1" i="0" u="none" strike="noStrike" kern="1200" cap="none" spc="0" normalizeH="0" baseline="0" noProof="0" dirty="0">
                  <a:ln>
                    <a:noFill/>
                  </a:ln>
                  <a:solidFill>
                    <a:prstClr val="white"/>
                  </a:solidFill>
                  <a:effectLst/>
                  <a:uLnTx/>
                  <a:uFillTx/>
                  <a:latin typeface="Bradley Hand ITC" panose="03070402050302030203" pitchFamily="66" charset="0"/>
                  <a:ea typeface="+mn-ea"/>
                  <a:cs typeface="+mn-cs"/>
                </a:rPr>
                <a:t> Nov 7pm</a:t>
              </a:r>
            </a:p>
          </p:txBody>
        </p:sp>
        <p:sp>
          <p:nvSpPr>
            <p:cNvPr id="18" name="TextBox 17">
              <a:extLst>
                <a:ext uri="{FF2B5EF4-FFF2-40B4-BE49-F238E27FC236}">
                  <a16:creationId xmlns:a16="http://schemas.microsoft.com/office/drawing/2014/main" id="{F1838DEE-BE1B-CF53-D78E-8144823DC3CB}"/>
                </a:ext>
              </a:extLst>
            </p:cNvPr>
            <p:cNvSpPr txBox="1"/>
            <p:nvPr/>
          </p:nvSpPr>
          <p:spPr>
            <a:xfrm>
              <a:off x="6936930" y="485719"/>
              <a:ext cx="4923453"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1" i="0" u="none" strike="noStrike" kern="1200" cap="none" spc="0" normalizeH="0" baseline="0" noProof="0" dirty="0">
                <a:ln>
                  <a:noFill/>
                </a:ln>
                <a:solidFill>
                  <a:prstClr val="black"/>
                </a:solidFill>
                <a:effectLst/>
                <a:uLnTx/>
                <a:uFillTx/>
                <a:latin typeface="Bradley Hand ITC" panose="03070402050302030203" pitchFamily="66" charset="0"/>
                <a:ea typeface="+mn-ea"/>
                <a:cs typeface="+mn-cs"/>
              </a:endParaRPr>
            </a:p>
          </p:txBody>
        </p:sp>
        <p:sp>
          <p:nvSpPr>
            <p:cNvPr id="19" name="TextBox 18">
              <a:extLst>
                <a:ext uri="{FF2B5EF4-FFF2-40B4-BE49-F238E27FC236}">
                  <a16:creationId xmlns:a16="http://schemas.microsoft.com/office/drawing/2014/main" id="{3FB5D8E6-8CDE-ACE2-E381-821D6EDF8EC0}"/>
                </a:ext>
              </a:extLst>
            </p:cNvPr>
            <p:cNvSpPr txBox="1"/>
            <p:nvPr/>
          </p:nvSpPr>
          <p:spPr>
            <a:xfrm>
              <a:off x="532226" y="4776255"/>
              <a:ext cx="5812970" cy="193899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0000"/>
                  </a:solidFill>
                  <a:effectLst/>
                  <a:uLnTx/>
                  <a:uFillTx/>
                  <a:latin typeface="The Serif Hand Extrablack" panose="03070B02030502020204" pitchFamily="66" charset="0"/>
                  <a:ea typeface="+mn-ea"/>
                  <a:cs typeface="+mn-cs"/>
                </a:rPr>
                <a:t>The souls of the righteous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0000"/>
                  </a:solidFill>
                  <a:effectLst/>
                  <a:uLnTx/>
                  <a:uFillTx/>
                  <a:latin typeface="The Serif Hand Extrablack" panose="03070B02030502020204" pitchFamily="66" charset="0"/>
                  <a:ea typeface="+mn-ea"/>
                  <a:cs typeface="+mn-cs"/>
                </a:rPr>
                <a:t>are in the hand of God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FF4215"/>
                  </a:solidFill>
                  <a:effectLst/>
                  <a:uLnTx/>
                  <a:uFillTx/>
                  <a:latin typeface="The Serif Hand Extrablack" panose="03070B02030502020204" pitchFamily="66" charset="0"/>
                  <a:ea typeface="+mn-ea"/>
                  <a:cs typeface="+mn-cs"/>
                </a:rPr>
                <a:t>Wisdom 3:1</a:t>
              </a:r>
            </a:p>
          </p:txBody>
        </p:sp>
      </p:grpSp>
    </p:spTree>
    <p:extLst>
      <p:ext uri="{BB962C8B-B14F-4D97-AF65-F5344CB8AC3E}">
        <p14:creationId xmlns:p14="http://schemas.microsoft.com/office/powerpoint/2010/main" val="137805710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DBBC023-0A0E-B821-F056-6EB9CB96E845}"/>
              </a:ext>
            </a:extLst>
          </p:cNvPr>
          <p:cNvSpPr/>
          <p:nvPr/>
        </p:nvSpPr>
        <p:spPr>
          <a:xfrm>
            <a:off x="0" y="0"/>
            <a:ext cx="699254" cy="1951672"/>
          </a:xfrm>
          <a:prstGeom prst="rect">
            <a:avLst/>
          </a:prstGeom>
          <a:solidFill>
            <a:srgbClr val="D60000"/>
          </a:solidFill>
          <a:ln>
            <a:solidFill>
              <a:srgbClr val="D6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95CD1E45-EF32-DEA4-F492-17A4FDFBFEA5}"/>
              </a:ext>
            </a:extLst>
          </p:cNvPr>
          <p:cNvPicPr>
            <a:picLocks noChangeAspect="1"/>
          </p:cNvPicPr>
          <p:nvPr/>
        </p:nvPicPr>
        <p:blipFill>
          <a:blip r:embed="rId2"/>
          <a:stretch>
            <a:fillRect/>
          </a:stretch>
        </p:blipFill>
        <p:spPr>
          <a:xfrm>
            <a:off x="11890646" y="-5675"/>
            <a:ext cx="356647" cy="2049079"/>
          </a:xfrm>
          <a:prstGeom prst="rect">
            <a:avLst/>
          </a:prstGeom>
          <a:solidFill>
            <a:srgbClr val="D60000"/>
          </a:solidFill>
        </p:spPr>
      </p:pic>
      <p:pic>
        <p:nvPicPr>
          <p:cNvPr id="3" name="Picture 2">
            <a:extLst>
              <a:ext uri="{FF2B5EF4-FFF2-40B4-BE49-F238E27FC236}">
                <a16:creationId xmlns:a16="http://schemas.microsoft.com/office/drawing/2014/main" id="{5A72AC57-07B5-1071-83BA-22136E7F57FB}"/>
              </a:ext>
            </a:extLst>
          </p:cNvPr>
          <p:cNvPicPr>
            <a:picLocks noChangeAspect="1"/>
          </p:cNvPicPr>
          <p:nvPr/>
        </p:nvPicPr>
        <p:blipFill>
          <a:blip r:embed="rId3"/>
          <a:stretch>
            <a:fillRect/>
          </a:stretch>
        </p:blipFill>
        <p:spPr>
          <a:xfrm>
            <a:off x="699254" y="0"/>
            <a:ext cx="11224725" cy="2967335"/>
          </a:xfrm>
          <a:prstGeom prst="rect">
            <a:avLst/>
          </a:prstGeom>
        </p:spPr>
      </p:pic>
      <p:sp>
        <p:nvSpPr>
          <p:cNvPr id="4" name="Rectangle 3">
            <a:extLst>
              <a:ext uri="{FF2B5EF4-FFF2-40B4-BE49-F238E27FC236}">
                <a16:creationId xmlns:a16="http://schemas.microsoft.com/office/drawing/2014/main" id="{3354C719-EC9D-D050-A4C9-38E2B651FFF4}"/>
              </a:ext>
            </a:extLst>
          </p:cNvPr>
          <p:cNvSpPr/>
          <p:nvPr/>
        </p:nvSpPr>
        <p:spPr>
          <a:xfrm>
            <a:off x="554263" y="2943820"/>
            <a:ext cx="11383245" cy="1015663"/>
          </a:xfrm>
          <a:prstGeom prst="rect">
            <a:avLst/>
          </a:prstGeom>
          <a:noFill/>
        </p:spPr>
        <p:txBody>
          <a:bodyPr wrap="none" lIns="91440" tIns="45720" rIns="91440" bIns="45720">
            <a:spAutoFit/>
          </a:bodyPr>
          <a:lstStyle/>
          <a:p>
            <a:pPr algn="ctr"/>
            <a:r>
              <a:rPr lang="en-US" sz="6000" b="1" cap="none" spc="0" dirty="0">
                <a:ln w="0"/>
                <a:solidFill>
                  <a:srgbClr val="D60000"/>
                </a:solidFill>
                <a:latin typeface="Georgia" panose="02040502050405020303" pitchFamily="18" charset="0"/>
                <a:cs typeface="Times New Roman" panose="02020603050405020304" pitchFamily="18" charset="0"/>
              </a:rPr>
              <a:t>SATURDAY 3</a:t>
            </a:r>
            <a:r>
              <a:rPr lang="en-US" sz="6000" b="1" cap="none" spc="0" baseline="30000" dirty="0">
                <a:ln w="0"/>
                <a:solidFill>
                  <a:srgbClr val="D60000"/>
                </a:solidFill>
                <a:latin typeface="Georgia" panose="02040502050405020303" pitchFamily="18" charset="0"/>
                <a:cs typeface="Times New Roman" panose="02020603050405020304" pitchFamily="18" charset="0"/>
              </a:rPr>
              <a:t>RD</a:t>
            </a:r>
            <a:r>
              <a:rPr lang="en-US" sz="6000" b="1" cap="none" spc="0" dirty="0">
                <a:ln w="0"/>
                <a:solidFill>
                  <a:srgbClr val="D60000"/>
                </a:solidFill>
                <a:latin typeface="Georgia" panose="02040502050405020303" pitchFamily="18" charset="0"/>
                <a:cs typeface="Times New Roman" panose="02020603050405020304" pitchFamily="18" charset="0"/>
              </a:rPr>
              <a:t> DECEMBER</a:t>
            </a:r>
          </a:p>
        </p:txBody>
      </p:sp>
      <p:pic>
        <p:nvPicPr>
          <p:cNvPr id="6" name="Picture 5">
            <a:extLst>
              <a:ext uri="{FF2B5EF4-FFF2-40B4-BE49-F238E27FC236}">
                <a16:creationId xmlns:a16="http://schemas.microsoft.com/office/drawing/2014/main" id="{53852425-7495-C189-B3F7-A422D180C119}"/>
              </a:ext>
            </a:extLst>
          </p:cNvPr>
          <p:cNvPicPr>
            <a:picLocks noChangeAspect="1"/>
          </p:cNvPicPr>
          <p:nvPr/>
        </p:nvPicPr>
        <p:blipFill>
          <a:blip r:embed="rId4"/>
          <a:stretch>
            <a:fillRect/>
          </a:stretch>
        </p:blipFill>
        <p:spPr>
          <a:xfrm>
            <a:off x="10536631" y="5052916"/>
            <a:ext cx="1257150" cy="1314530"/>
          </a:xfrm>
          <a:prstGeom prst="rect">
            <a:avLst/>
          </a:prstGeom>
        </p:spPr>
      </p:pic>
      <p:pic>
        <p:nvPicPr>
          <p:cNvPr id="8" name="Picture 7">
            <a:extLst>
              <a:ext uri="{FF2B5EF4-FFF2-40B4-BE49-F238E27FC236}">
                <a16:creationId xmlns:a16="http://schemas.microsoft.com/office/drawing/2014/main" id="{553D5B62-18A1-13DE-8370-2A81BEFCD809}"/>
              </a:ext>
            </a:extLst>
          </p:cNvPr>
          <p:cNvPicPr>
            <a:picLocks noChangeAspect="1"/>
          </p:cNvPicPr>
          <p:nvPr/>
        </p:nvPicPr>
        <p:blipFill>
          <a:blip r:embed="rId5"/>
          <a:stretch>
            <a:fillRect/>
          </a:stretch>
        </p:blipFill>
        <p:spPr>
          <a:xfrm>
            <a:off x="699254" y="5052916"/>
            <a:ext cx="1255885" cy="1310754"/>
          </a:xfrm>
          <a:prstGeom prst="rect">
            <a:avLst/>
          </a:prstGeom>
        </p:spPr>
      </p:pic>
      <p:sp>
        <p:nvSpPr>
          <p:cNvPr id="9" name="TextBox 8">
            <a:extLst>
              <a:ext uri="{FF2B5EF4-FFF2-40B4-BE49-F238E27FC236}">
                <a16:creationId xmlns:a16="http://schemas.microsoft.com/office/drawing/2014/main" id="{D78853CB-05F6-E62F-7425-599A8DFCF43E}"/>
              </a:ext>
            </a:extLst>
          </p:cNvPr>
          <p:cNvSpPr txBox="1"/>
          <p:nvPr/>
        </p:nvSpPr>
        <p:spPr>
          <a:xfrm>
            <a:off x="2416835" y="4077866"/>
            <a:ext cx="7658100" cy="2585323"/>
          </a:xfrm>
          <a:prstGeom prst="rect">
            <a:avLst/>
          </a:prstGeom>
          <a:noFill/>
        </p:spPr>
        <p:txBody>
          <a:bodyPr wrap="square" rtlCol="0">
            <a:spAutoFit/>
          </a:bodyPr>
          <a:lstStyle/>
          <a:p>
            <a:pPr algn="ctr"/>
            <a:r>
              <a:rPr lang="en-GB" sz="5400" b="1" dirty="0"/>
              <a:t>Volunteers to man stalls and Prize Donations wanted please!</a:t>
            </a:r>
          </a:p>
        </p:txBody>
      </p:sp>
    </p:spTree>
    <p:extLst>
      <p:ext uri="{BB962C8B-B14F-4D97-AF65-F5344CB8AC3E}">
        <p14:creationId xmlns:p14="http://schemas.microsoft.com/office/powerpoint/2010/main" val="70072928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C19F49-8EFE-5CE9-0BFF-FD543B43B5D9}"/>
              </a:ext>
            </a:extLst>
          </p:cNvPr>
          <p:cNvPicPr>
            <a:picLocks noChangeAspect="1"/>
          </p:cNvPicPr>
          <p:nvPr/>
        </p:nvPicPr>
        <p:blipFill>
          <a:blip r:embed="rId2"/>
          <a:stretch>
            <a:fillRect/>
          </a:stretch>
        </p:blipFill>
        <p:spPr>
          <a:xfrm>
            <a:off x="746450" y="-1"/>
            <a:ext cx="10711542" cy="6858001"/>
          </a:xfrm>
          <a:prstGeom prst="rect">
            <a:avLst/>
          </a:prstGeom>
          <a:effectLst>
            <a:softEdge rad="127000"/>
          </a:effectLst>
        </p:spPr>
      </p:pic>
      <p:sp>
        <p:nvSpPr>
          <p:cNvPr id="3" name="TextBox 2">
            <a:extLst>
              <a:ext uri="{FF2B5EF4-FFF2-40B4-BE49-F238E27FC236}">
                <a16:creationId xmlns:a16="http://schemas.microsoft.com/office/drawing/2014/main" id="{75F3696A-1D9D-C417-E090-1FFD3D1E14F2}"/>
              </a:ext>
            </a:extLst>
          </p:cNvPr>
          <p:cNvSpPr txBox="1"/>
          <p:nvPr/>
        </p:nvSpPr>
        <p:spPr>
          <a:xfrm>
            <a:off x="1614196" y="4805265"/>
            <a:ext cx="9069355" cy="1754326"/>
          </a:xfrm>
          <a:prstGeom prst="rect">
            <a:avLst/>
          </a:prstGeom>
          <a:solidFill>
            <a:schemeClr val="accent1">
              <a:lumMod val="60000"/>
              <a:lumOff val="40000"/>
            </a:schemeClr>
          </a:solidFill>
        </p:spPr>
        <p:txBody>
          <a:bodyPr wrap="square" rtlCol="0">
            <a:spAutoFit/>
          </a:bodyPr>
          <a:lstStyle/>
          <a:p>
            <a:pPr algn="ctr"/>
            <a:r>
              <a:rPr lang="en-GB" sz="5400" dirty="0">
                <a:latin typeface="Cavolini" panose="03000502040302020204" pitchFamily="66" charset="0"/>
                <a:cs typeface="Cavolini" panose="03000502040302020204" pitchFamily="66" charset="0"/>
              </a:rPr>
              <a:t>JOIN US AT 7PM</a:t>
            </a:r>
          </a:p>
          <a:p>
            <a:pPr algn="ctr"/>
            <a:r>
              <a:rPr lang="en-GB" sz="5400" dirty="0">
                <a:latin typeface="Cavolini" panose="03000502040302020204" pitchFamily="66" charset="0"/>
                <a:cs typeface="Cavolini" panose="03000502040302020204" pitchFamily="66" charset="0"/>
              </a:rPr>
              <a:t>In the Lady Chapel </a:t>
            </a:r>
          </a:p>
        </p:txBody>
      </p:sp>
    </p:spTree>
    <p:extLst>
      <p:ext uri="{BB962C8B-B14F-4D97-AF65-F5344CB8AC3E}">
        <p14:creationId xmlns:p14="http://schemas.microsoft.com/office/powerpoint/2010/main" val="132577625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F6600"/>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9889BC0-1CD4-7900-1C54-0C6B498D384B}"/>
              </a:ext>
            </a:extLst>
          </p:cNvPr>
          <p:cNvPicPr>
            <a:picLocks noChangeAspect="1"/>
          </p:cNvPicPr>
          <p:nvPr/>
        </p:nvPicPr>
        <p:blipFill>
          <a:blip r:embed="rId2"/>
          <a:stretch>
            <a:fillRect/>
          </a:stretch>
        </p:blipFill>
        <p:spPr>
          <a:xfrm rot="653365">
            <a:off x="710815" y="3125754"/>
            <a:ext cx="1259320" cy="1414655"/>
          </a:xfrm>
          <a:prstGeom prst="rect">
            <a:avLst/>
          </a:prstGeom>
        </p:spPr>
      </p:pic>
      <p:pic>
        <p:nvPicPr>
          <p:cNvPr id="3" name="Picture 2">
            <a:extLst>
              <a:ext uri="{FF2B5EF4-FFF2-40B4-BE49-F238E27FC236}">
                <a16:creationId xmlns:a16="http://schemas.microsoft.com/office/drawing/2014/main" id="{A2A71E5A-D9A8-1C09-4859-FC6840B7ADE0}"/>
              </a:ext>
            </a:extLst>
          </p:cNvPr>
          <p:cNvPicPr>
            <a:picLocks noChangeAspect="1"/>
          </p:cNvPicPr>
          <p:nvPr/>
        </p:nvPicPr>
        <p:blipFill>
          <a:blip r:embed="rId3"/>
          <a:stretch>
            <a:fillRect/>
          </a:stretch>
        </p:blipFill>
        <p:spPr>
          <a:xfrm>
            <a:off x="1340475" y="432994"/>
            <a:ext cx="5406324" cy="540632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Rectangle 5">
            <a:extLst>
              <a:ext uri="{FF2B5EF4-FFF2-40B4-BE49-F238E27FC236}">
                <a16:creationId xmlns:a16="http://schemas.microsoft.com/office/drawing/2014/main" id="{0F809289-0AD5-58CE-BBA1-78814EF61034}"/>
              </a:ext>
            </a:extLst>
          </p:cNvPr>
          <p:cNvSpPr/>
          <p:nvPr/>
        </p:nvSpPr>
        <p:spPr>
          <a:xfrm>
            <a:off x="7654247" y="432994"/>
            <a:ext cx="3854068" cy="5170646"/>
          </a:xfrm>
          <a:prstGeom prst="rect">
            <a:avLst/>
          </a:prstGeom>
          <a:noFill/>
        </p:spPr>
        <p:txBody>
          <a:bodyPr wrap="none" lIns="91440" tIns="45720" rIns="91440" bIns="45720">
            <a:spAutoFit/>
          </a:bodyPr>
          <a:lstStyle/>
          <a:p>
            <a:pPr algn="ctr"/>
            <a:r>
              <a:rPr lang="en-US"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Christmas </a:t>
            </a:r>
          </a:p>
          <a:p>
            <a:pPr algn="ctr"/>
            <a:r>
              <a:rPr lang="en-US"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Choir </a:t>
            </a:r>
          </a:p>
          <a:p>
            <a:pPr algn="ctr"/>
            <a:r>
              <a:rPr lang="en-US"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Practice</a:t>
            </a:r>
          </a:p>
          <a:p>
            <a:pPr algn="ctr"/>
            <a:r>
              <a:rPr lang="en-US" sz="6600" b="1" dirty="0">
                <a:ln w="9525">
                  <a:solidFill>
                    <a:schemeClr val="bg1"/>
                  </a:solidFill>
                  <a:prstDash val="solid"/>
                </a:ln>
                <a:solidFill>
                  <a:srgbClr val="FFFF00"/>
                </a:solidFill>
                <a:effectLst>
                  <a:outerShdw blurRad="12700" dist="38100" dir="2700000" algn="tl" rotWithShape="0">
                    <a:schemeClr val="bg1">
                      <a:lumMod val="50000"/>
                    </a:schemeClr>
                  </a:outerShdw>
                </a:effectLst>
              </a:rPr>
              <a:t>Tuesdays</a:t>
            </a:r>
          </a:p>
          <a:p>
            <a:pPr algn="ctr"/>
            <a:r>
              <a:rPr lang="en-US" sz="6600" b="1" dirty="0">
                <a:ln w="9525">
                  <a:solidFill>
                    <a:schemeClr val="bg1"/>
                  </a:solidFill>
                  <a:prstDash val="solid"/>
                </a:ln>
                <a:solidFill>
                  <a:srgbClr val="FFFF00"/>
                </a:solidFill>
                <a:effectLst>
                  <a:outerShdw blurRad="12700" dist="38100" dir="2700000" algn="tl" rotWithShape="0">
                    <a:schemeClr val="bg1">
                      <a:lumMod val="50000"/>
                    </a:schemeClr>
                  </a:outerShdw>
                </a:effectLst>
              </a:rPr>
              <a:t>a</a:t>
            </a:r>
            <a:r>
              <a:rPr lang="en-US" sz="6600" b="1" cap="none" spc="0" dirty="0">
                <a:ln w="9525">
                  <a:solidFill>
                    <a:schemeClr val="bg1"/>
                  </a:solidFill>
                  <a:prstDash val="solid"/>
                </a:ln>
                <a:solidFill>
                  <a:srgbClr val="FFFF00"/>
                </a:solidFill>
                <a:effectLst>
                  <a:outerShdw blurRad="12700" dist="38100" dir="2700000" algn="tl" rotWithShape="0">
                    <a:schemeClr val="bg1">
                      <a:lumMod val="50000"/>
                    </a:schemeClr>
                  </a:outerShdw>
                </a:effectLst>
              </a:rPr>
              <a:t>t 7pm</a:t>
            </a:r>
          </a:p>
        </p:txBody>
      </p:sp>
      <p:pic>
        <p:nvPicPr>
          <p:cNvPr id="9" name="Picture 8">
            <a:extLst>
              <a:ext uri="{FF2B5EF4-FFF2-40B4-BE49-F238E27FC236}">
                <a16:creationId xmlns:a16="http://schemas.microsoft.com/office/drawing/2014/main" id="{66B89AEA-249A-9191-24B9-06005A46159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6646" b="90135" l="4535" r="93372">
                        <a14:foregroundMark x1="45116" y1="6646" x2="54535" y2="90135"/>
                        <a14:foregroundMark x1="31860" y1="12565" x2="47558" y2="21495"/>
                        <a14:foregroundMark x1="47558" y1="21495" x2="56977" y2="16303"/>
                        <a14:foregroundMark x1="56977" y1="16303" x2="62674" y2="10696"/>
                        <a14:foregroundMark x1="62674" y1="10696" x2="62674" y2="10800"/>
                        <a14:foregroundMark x1="17326" y1="21184" x2="24884" y2="33853"/>
                        <a14:foregroundMark x1="24884" y1="33853" x2="10698" y2="34372"/>
                        <a14:foregroundMark x1="10698" y1="34372" x2="4651" y2="30426"/>
                        <a14:foregroundMark x1="89767" y1="22534" x2="89535" y2="25649"/>
                        <a14:foregroundMark x1="89535" y1="35514" x2="89186" y2="39356"/>
                        <a14:foregroundMark x1="65698" y1="54829" x2="93256" y2="51713"/>
                        <a14:foregroundMark x1="93256" y1="51713" x2="83372" y2="55763"/>
                        <a14:foregroundMark x1="83372" y1="55763" x2="78140" y2="71443"/>
                        <a14:foregroundMark x1="78140" y1="71443" x2="78953" y2="72793"/>
                        <a14:foregroundMark x1="93372" y1="64590" x2="92326" y2="67394"/>
                      </a14:backgroundRemoval>
                    </a14:imgEffect>
                  </a14:imgLayer>
                </a14:imgProps>
              </a:ext>
            </a:extLst>
          </a:blip>
          <a:stretch>
            <a:fillRect/>
          </a:stretch>
        </p:blipFill>
        <p:spPr>
          <a:xfrm>
            <a:off x="6240211" y="330357"/>
            <a:ext cx="1386980" cy="1553096"/>
          </a:xfrm>
          <a:prstGeom prst="rect">
            <a:avLst/>
          </a:prstGeom>
        </p:spPr>
      </p:pic>
      <p:pic>
        <p:nvPicPr>
          <p:cNvPr id="10" name="Picture 9">
            <a:extLst>
              <a:ext uri="{FF2B5EF4-FFF2-40B4-BE49-F238E27FC236}">
                <a16:creationId xmlns:a16="http://schemas.microsoft.com/office/drawing/2014/main" id="{CA26254C-AEFE-58B9-CBE2-69D0DE82F769}"/>
              </a:ext>
            </a:extLst>
          </p:cNvPr>
          <p:cNvPicPr>
            <a:picLocks noChangeAspect="1"/>
          </p:cNvPicPr>
          <p:nvPr/>
        </p:nvPicPr>
        <p:blipFill>
          <a:blip r:embed="rId2"/>
          <a:stretch>
            <a:fillRect/>
          </a:stretch>
        </p:blipFill>
        <p:spPr>
          <a:xfrm rot="2584554">
            <a:off x="6871353" y="4184323"/>
            <a:ext cx="1170294" cy="1314646"/>
          </a:xfrm>
          <a:prstGeom prst="rect">
            <a:avLst/>
          </a:prstGeom>
        </p:spPr>
      </p:pic>
      <p:pic>
        <p:nvPicPr>
          <p:cNvPr id="11" name="Picture 10">
            <a:extLst>
              <a:ext uri="{FF2B5EF4-FFF2-40B4-BE49-F238E27FC236}">
                <a16:creationId xmlns:a16="http://schemas.microsoft.com/office/drawing/2014/main" id="{FD778B62-A93A-4AF8-F50D-84224F123D75}"/>
              </a:ext>
            </a:extLst>
          </p:cNvPr>
          <p:cNvPicPr>
            <a:picLocks noChangeAspect="1"/>
          </p:cNvPicPr>
          <p:nvPr/>
        </p:nvPicPr>
        <p:blipFill>
          <a:blip r:embed="rId2"/>
          <a:stretch>
            <a:fillRect/>
          </a:stretch>
        </p:blipFill>
        <p:spPr>
          <a:xfrm rot="784515">
            <a:off x="276810" y="4978035"/>
            <a:ext cx="1383912" cy="1554615"/>
          </a:xfrm>
          <a:prstGeom prst="rect">
            <a:avLst/>
          </a:prstGeom>
        </p:spPr>
      </p:pic>
      <p:pic>
        <p:nvPicPr>
          <p:cNvPr id="12" name="Picture 11">
            <a:extLst>
              <a:ext uri="{FF2B5EF4-FFF2-40B4-BE49-F238E27FC236}">
                <a16:creationId xmlns:a16="http://schemas.microsoft.com/office/drawing/2014/main" id="{5287DC3F-E110-AE84-1443-D773DDE1F592}"/>
              </a:ext>
            </a:extLst>
          </p:cNvPr>
          <p:cNvPicPr>
            <a:picLocks noChangeAspect="1"/>
          </p:cNvPicPr>
          <p:nvPr/>
        </p:nvPicPr>
        <p:blipFill>
          <a:blip r:embed="rId2"/>
          <a:stretch>
            <a:fillRect/>
          </a:stretch>
        </p:blipFill>
        <p:spPr>
          <a:xfrm>
            <a:off x="2510612" y="2500605"/>
            <a:ext cx="490056" cy="550504"/>
          </a:xfrm>
          <a:prstGeom prst="rect">
            <a:avLst/>
          </a:prstGeom>
        </p:spPr>
      </p:pic>
      <p:pic>
        <p:nvPicPr>
          <p:cNvPr id="13" name="Picture 12">
            <a:extLst>
              <a:ext uri="{FF2B5EF4-FFF2-40B4-BE49-F238E27FC236}">
                <a16:creationId xmlns:a16="http://schemas.microsoft.com/office/drawing/2014/main" id="{E9FA0B0F-0258-3361-3897-46603E7D97FF}"/>
              </a:ext>
            </a:extLst>
          </p:cNvPr>
          <p:cNvPicPr>
            <a:picLocks noChangeAspect="1"/>
          </p:cNvPicPr>
          <p:nvPr/>
        </p:nvPicPr>
        <p:blipFill>
          <a:blip r:embed="rId2"/>
          <a:stretch>
            <a:fillRect/>
          </a:stretch>
        </p:blipFill>
        <p:spPr>
          <a:xfrm rot="1171252">
            <a:off x="7185542" y="1717246"/>
            <a:ext cx="883298" cy="992250"/>
          </a:xfrm>
          <a:prstGeom prst="rect">
            <a:avLst/>
          </a:prstGeom>
        </p:spPr>
      </p:pic>
      <p:pic>
        <p:nvPicPr>
          <p:cNvPr id="15" name="Picture 14">
            <a:extLst>
              <a:ext uri="{FF2B5EF4-FFF2-40B4-BE49-F238E27FC236}">
                <a16:creationId xmlns:a16="http://schemas.microsoft.com/office/drawing/2014/main" id="{78C42C60-1674-87A1-F7FE-D1486153BD7D}"/>
              </a:ext>
            </a:extLst>
          </p:cNvPr>
          <p:cNvPicPr>
            <a:picLocks noChangeAspect="1"/>
          </p:cNvPicPr>
          <p:nvPr/>
        </p:nvPicPr>
        <p:blipFill>
          <a:blip r:embed="rId2"/>
          <a:stretch>
            <a:fillRect/>
          </a:stretch>
        </p:blipFill>
        <p:spPr>
          <a:xfrm rot="17884393">
            <a:off x="10488556" y="5062011"/>
            <a:ext cx="1383912" cy="1554615"/>
          </a:xfrm>
          <a:prstGeom prst="rect">
            <a:avLst/>
          </a:prstGeom>
        </p:spPr>
      </p:pic>
      <p:pic>
        <p:nvPicPr>
          <p:cNvPr id="2" name="Picture 1">
            <a:extLst>
              <a:ext uri="{FF2B5EF4-FFF2-40B4-BE49-F238E27FC236}">
                <a16:creationId xmlns:a16="http://schemas.microsoft.com/office/drawing/2014/main" id="{CA3648E1-D732-C361-8122-DB6E74C7F57E}"/>
              </a:ext>
            </a:extLst>
          </p:cNvPr>
          <p:cNvPicPr>
            <a:picLocks noChangeAspect="1"/>
          </p:cNvPicPr>
          <p:nvPr/>
        </p:nvPicPr>
        <p:blipFill>
          <a:blip r:embed="rId6"/>
          <a:stretch>
            <a:fillRect/>
          </a:stretch>
        </p:blipFill>
        <p:spPr>
          <a:xfrm>
            <a:off x="5868606" y="5412327"/>
            <a:ext cx="905249" cy="957112"/>
          </a:xfrm>
          <a:prstGeom prst="rect">
            <a:avLst/>
          </a:prstGeom>
        </p:spPr>
      </p:pic>
      <p:pic>
        <p:nvPicPr>
          <p:cNvPr id="4" name="Picture 3">
            <a:extLst>
              <a:ext uri="{FF2B5EF4-FFF2-40B4-BE49-F238E27FC236}">
                <a16:creationId xmlns:a16="http://schemas.microsoft.com/office/drawing/2014/main" id="{31CD6D17-9A6B-25B3-5C23-F426D650E8C4}"/>
              </a:ext>
            </a:extLst>
          </p:cNvPr>
          <p:cNvPicPr>
            <a:picLocks noChangeAspect="1"/>
          </p:cNvPicPr>
          <p:nvPr/>
        </p:nvPicPr>
        <p:blipFill>
          <a:blip r:embed="rId7"/>
          <a:stretch>
            <a:fillRect/>
          </a:stretch>
        </p:blipFill>
        <p:spPr>
          <a:xfrm>
            <a:off x="289015" y="1818702"/>
            <a:ext cx="902286" cy="957155"/>
          </a:xfrm>
          <a:prstGeom prst="rect">
            <a:avLst/>
          </a:prstGeom>
        </p:spPr>
      </p:pic>
    </p:spTree>
    <p:extLst>
      <p:ext uri="{BB962C8B-B14F-4D97-AF65-F5344CB8AC3E}">
        <p14:creationId xmlns:p14="http://schemas.microsoft.com/office/powerpoint/2010/main" val="110737749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0A0F46-4630-39F4-9BFB-9DF7E12B65FE}"/>
              </a:ext>
            </a:extLst>
          </p:cNvPr>
          <p:cNvPicPr>
            <a:picLocks noChangeAspect="1"/>
          </p:cNvPicPr>
          <p:nvPr/>
        </p:nvPicPr>
        <p:blipFill>
          <a:blip r:embed="rId2"/>
          <a:stretch>
            <a:fillRect/>
          </a:stretch>
        </p:blipFill>
        <p:spPr>
          <a:xfrm>
            <a:off x="-73068" y="0"/>
            <a:ext cx="12338137" cy="6858000"/>
          </a:xfrm>
          <a:prstGeom prst="rect">
            <a:avLst/>
          </a:prstGeom>
        </p:spPr>
      </p:pic>
      <p:pic>
        <p:nvPicPr>
          <p:cNvPr id="3" name="Picture 2">
            <a:extLst>
              <a:ext uri="{FF2B5EF4-FFF2-40B4-BE49-F238E27FC236}">
                <a16:creationId xmlns:a16="http://schemas.microsoft.com/office/drawing/2014/main" id="{50D1631A-44F4-5A29-566C-99C44FAB6BB7}"/>
              </a:ext>
            </a:extLst>
          </p:cNvPr>
          <p:cNvPicPr>
            <a:picLocks noChangeAspect="1"/>
          </p:cNvPicPr>
          <p:nvPr/>
        </p:nvPicPr>
        <p:blipFill>
          <a:blip r:embed="rId3"/>
          <a:stretch>
            <a:fillRect/>
          </a:stretch>
        </p:blipFill>
        <p:spPr>
          <a:xfrm>
            <a:off x="7485872" y="404785"/>
            <a:ext cx="4572000" cy="6235320"/>
          </a:xfrm>
          <a:prstGeom prst="rect">
            <a:avLst/>
          </a:prstGeom>
        </p:spPr>
      </p:pic>
      <p:pic>
        <p:nvPicPr>
          <p:cNvPr id="2" name="Picture 1">
            <a:extLst>
              <a:ext uri="{FF2B5EF4-FFF2-40B4-BE49-F238E27FC236}">
                <a16:creationId xmlns:a16="http://schemas.microsoft.com/office/drawing/2014/main" id="{8342A7C6-B3F7-B194-23DA-0A4EA1198014}"/>
              </a:ext>
            </a:extLst>
          </p:cNvPr>
          <p:cNvPicPr>
            <a:picLocks noChangeAspect="1"/>
          </p:cNvPicPr>
          <p:nvPr/>
        </p:nvPicPr>
        <p:blipFill>
          <a:blip r:embed="rId4"/>
          <a:stretch>
            <a:fillRect/>
          </a:stretch>
        </p:blipFill>
        <p:spPr>
          <a:xfrm>
            <a:off x="256459" y="404785"/>
            <a:ext cx="4857750" cy="6235320"/>
          </a:xfrm>
          <a:prstGeom prst="rect">
            <a:avLst/>
          </a:prstGeom>
        </p:spPr>
      </p:pic>
      <p:sp>
        <p:nvSpPr>
          <p:cNvPr id="4" name="TextBox 3">
            <a:extLst>
              <a:ext uri="{FF2B5EF4-FFF2-40B4-BE49-F238E27FC236}">
                <a16:creationId xmlns:a16="http://schemas.microsoft.com/office/drawing/2014/main" id="{CA15BDDF-C5E1-068D-2B5D-7CAF7D9621CB}"/>
              </a:ext>
            </a:extLst>
          </p:cNvPr>
          <p:cNvSpPr txBox="1"/>
          <p:nvPr/>
        </p:nvSpPr>
        <p:spPr>
          <a:xfrm>
            <a:off x="4484680" y="783233"/>
            <a:ext cx="3479719" cy="5478423"/>
          </a:xfrm>
          <a:prstGeom prst="rect">
            <a:avLst/>
          </a:prstGeom>
          <a:solidFill>
            <a:schemeClr val="bg1"/>
          </a:solidFill>
        </p:spPr>
        <p:txBody>
          <a:bodyPr wrap="square" rtlCol="0">
            <a:spAutoFit/>
          </a:bodyPr>
          <a:lstStyle/>
          <a:p>
            <a:pPr algn="ctr"/>
            <a:endParaRPr lang="en-GB" sz="1400" dirty="0">
              <a:latin typeface="Dreaming Outloud Pro" panose="03050502040302030504" pitchFamily="66" charset="0"/>
              <a:cs typeface="Dreaming Outloud Pro" panose="03050502040302030504" pitchFamily="66" charset="0"/>
            </a:endParaRPr>
          </a:p>
          <a:p>
            <a:pPr algn="ctr"/>
            <a:r>
              <a:rPr lang="en-GB" sz="4800" dirty="0">
                <a:latin typeface="Dreaming Outloud Pro" panose="03050502040302030504" pitchFamily="66" charset="0"/>
                <a:cs typeface="Dreaming Outloud Pro" panose="03050502040302030504" pitchFamily="66" charset="0"/>
              </a:rPr>
              <a:t>WELCOME  </a:t>
            </a:r>
          </a:p>
          <a:p>
            <a:pPr algn="ctr"/>
            <a:r>
              <a:rPr lang="en-GB" sz="4800" dirty="0">
                <a:latin typeface="Dreaming Outloud Pro" panose="03050502040302030504" pitchFamily="66" charset="0"/>
                <a:cs typeface="Dreaming Outloud Pro" panose="03050502040302030504" pitchFamily="66" charset="0"/>
              </a:rPr>
              <a:t>to </a:t>
            </a:r>
          </a:p>
          <a:p>
            <a:pPr algn="ctr"/>
            <a:r>
              <a:rPr lang="en-GB" sz="4800" dirty="0">
                <a:latin typeface="Dreaming Outloud Pro" panose="03050502040302030504" pitchFamily="66" charset="0"/>
                <a:cs typeface="Dreaming Outloud Pro" panose="03050502040302030504" pitchFamily="66" charset="0"/>
              </a:rPr>
              <a:t>Debbie </a:t>
            </a:r>
            <a:r>
              <a:rPr lang="en-GB" sz="4800" dirty="0" err="1">
                <a:latin typeface="Dreaming Outloud Pro" panose="03050502040302030504" pitchFamily="66" charset="0"/>
                <a:cs typeface="Dreaming Outloud Pro" panose="03050502040302030504" pitchFamily="66" charset="0"/>
              </a:rPr>
              <a:t>Podmore</a:t>
            </a:r>
            <a:endParaRPr lang="en-GB" sz="4800" dirty="0">
              <a:latin typeface="Dreaming Outloud Pro" panose="03050502040302030504" pitchFamily="66" charset="0"/>
              <a:cs typeface="Dreaming Outloud Pro" panose="03050502040302030504" pitchFamily="66" charset="0"/>
            </a:endParaRPr>
          </a:p>
          <a:p>
            <a:pPr algn="ctr"/>
            <a:r>
              <a:rPr lang="en-GB" sz="4800" dirty="0">
                <a:latin typeface="Dreaming Outloud Pro" panose="03050502040302030504" pitchFamily="66" charset="0"/>
                <a:cs typeface="Dreaming Outloud Pro" panose="03050502040302030504" pitchFamily="66" charset="0"/>
              </a:rPr>
              <a:t>*</a:t>
            </a:r>
          </a:p>
          <a:p>
            <a:pPr algn="ctr"/>
            <a:r>
              <a:rPr lang="en-GB" sz="4800" dirty="0">
                <a:latin typeface="Dreaming Outloud Pro" panose="03050502040302030504" pitchFamily="66" charset="0"/>
                <a:cs typeface="Dreaming Outloud Pro" panose="03050502040302030504" pitchFamily="66" charset="0"/>
              </a:rPr>
              <a:t>Ceramics Artist</a:t>
            </a:r>
          </a:p>
        </p:txBody>
      </p:sp>
    </p:spTree>
    <p:extLst>
      <p:ext uri="{BB962C8B-B14F-4D97-AF65-F5344CB8AC3E}">
        <p14:creationId xmlns:p14="http://schemas.microsoft.com/office/powerpoint/2010/main" val="267286207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4372C1-467C-841F-2EB0-FA7FACA0CD0C}"/>
              </a:ext>
            </a:extLst>
          </p:cNvPr>
          <p:cNvSpPr txBox="1"/>
          <p:nvPr/>
        </p:nvSpPr>
        <p:spPr>
          <a:xfrm>
            <a:off x="345233" y="695677"/>
            <a:ext cx="4758613" cy="4154984"/>
          </a:xfrm>
          <a:prstGeom prst="rect">
            <a:avLst/>
          </a:prstGeom>
          <a:noFill/>
        </p:spPr>
        <p:txBody>
          <a:bodyPr wrap="square">
            <a:spAutoFit/>
          </a:bodyPr>
          <a:lstStyle/>
          <a:p>
            <a:r>
              <a:rPr lang="en-GB" sz="4400" b="1" dirty="0">
                <a:solidFill>
                  <a:srgbClr val="FF00FF"/>
                </a:solidFill>
                <a:latin typeface="Verdana" panose="020B0604030504040204" pitchFamily="34" charset="0"/>
              </a:rPr>
              <a:t>Next Course Starting</a:t>
            </a:r>
            <a:endParaRPr lang="en-GB" sz="4400" b="1" i="0" dirty="0">
              <a:solidFill>
                <a:srgbClr val="FF00FF"/>
              </a:solidFill>
              <a:effectLst/>
              <a:latin typeface="Verdana" panose="020B0604030504040204" pitchFamily="34" charset="0"/>
            </a:endParaRPr>
          </a:p>
          <a:p>
            <a:r>
              <a:rPr lang="en-GB" sz="4400" b="1" i="0" dirty="0">
                <a:solidFill>
                  <a:srgbClr val="FF00FF"/>
                </a:solidFill>
                <a:effectLst/>
                <a:latin typeface="Verdana" panose="020B0604030504040204" pitchFamily="34" charset="0"/>
              </a:rPr>
              <a:t>Wed Jan 18</a:t>
            </a:r>
            <a:r>
              <a:rPr lang="en-GB" sz="4400" b="1" i="0" baseline="30000" dirty="0">
                <a:solidFill>
                  <a:srgbClr val="FF00FF"/>
                </a:solidFill>
                <a:effectLst/>
                <a:latin typeface="Verdana" panose="020B0604030504040204" pitchFamily="34" charset="0"/>
              </a:rPr>
              <a:t>th</a:t>
            </a:r>
          </a:p>
          <a:p>
            <a:r>
              <a:rPr lang="en-GB" sz="4400" b="1" i="0" dirty="0">
                <a:solidFill>
                  <a:srgbClr val="FF00FF"/>
                </a:solidFill>
                <a:effectLst/>
                <a:latin typeface="Verdana" panose="020B0604030504040204" pitchFamily="34" charset="0"/>
              </a:rPr>
              <a:t> </a:t>
            </a:r>
          </a:p>
          <a:p>
            <a:r>
              <a:rPr lang="en-GB" sz="4400" b="1" i="0" dirty="0">
                <a:solidFill>
                  <a:srgbClr val="FF00FF"/>
                </a:solidFill>
                <a:effectLst/>
                <a:latin typeface="Verdana" panose="020B0604030504040204" pitchFamily="34" charset="0"/>
              </a:rPr>
              <a:t>St Luke’s </a:t>
            </a:r>
            <a:r>
              <a:rPr lang="en-GB" sz="4400" b="1" i="0" dirty="0" err="1">
                <a:solidFill>
                  <a:srgbClr val="FF00FF"/>
                </a:solidFill>
                <a:effectLst/>
                <a:latin typeface="Verdana" panose="020B0604030504040204" pitchFamily="34" charset="0"/>
              </a:rPr>
              <a:t>Church,Crosby</a:t>
            </a:r>
            <a:endParaRPr lang="en-GB" sz="4400" b="1" dirty="0">
              <a:solidFill>
                <a:srgbClr val="FF00FF"/>
              </a:solidFill>
            </a:endParaRPr>
          </a:p>
        </p:txBody>
      </p:sp>
      <p:pic>
        <p:nvPicPr>
          <p:cNvPr id="4" name="Picture 3">
            <a:extLst>
              <a:ext uri="{FF2B5EF4-FFF2-40B4-BE49-F238E27FC236}">
                <a16:creationId xmlns:a16="http://schemas.microsoft.com/office/drawing/2014/main" id="{0FB13465-835D-68D9-B056-8E03D228870C}"/>
              </a:ext>
            </a:extLst>
          </p:cNvPr>
          <p:cNvPicPr>
            <a:picLocks noChangeAspect="1"/>
          </p:cNvPicPr>
          <p:nvPr/>
        </p:nvPicPr>
        <p:blipFill rotWithShape="1">
          <a:blip r:embed="rId2"/>
          <a:srcRect l="3516" r="4697"/>
          <a:stretch/>
        </p:blipFill>
        <p:spPr>
          <a:xfrm>
            <a:off x="5407089" y="102339"/>
            <a:ext cx="6612294" cy="3810000"/>
          </a:xfrm>
          <a:prstGeom prst="rect">
            <a:avLst/>
          </a:prstGeom>
        </p:spPr>
      </p:pic>
      <p:sp>
        <p:nvSpPr>
          <p:cNvPr id="6" name="TextBox 5">
            <a:extLst>
              <a:ext uri="{FF2B5EF4-FFF2-40B4-BE49-F238E27FC236}">
                <a16:creationId xmlns:a16="http://schemas.microsoft.com/office/drawing/2014/main" id="{D32B7FA0-1350-47AB-0879-4656821C0A93}"/>
              </a:ext>
            </a:extLst>
          </p:cNvPr>
          <p:cNvSpPr txBox="1"/>
          <p:nvPr/>
        </p:nvSpPr>
        <p:spPr>
          <a:xfrm>
            <a:off x="5407088" y="2892236"/>
            <a:ext cx="6612295" cy="2308324"/>
          </a:xfrm>
          <a:prstGeom prst="rect">
            <a:avLst/>
          </a:prstGeom>
          <a:solidFill>
            <a:schemeClr val="bg1"/>
          </a:solidFill>
        </p:spPr>
        <p:txBody>
          <a:bodyPr wrap="square">
            <a:spAutoFit/>
          </a:bodyPr>
          <a:lstStyle/>
          <a:p>
            <a:pPr algn="ctr"/>
            <a:r>
              <a:rPr lang="en-GB" sz="3600" b="1" i="0" dirty="0">
                <a:solidFill>
                  <a:srgbClr val="0070C0"/>
                </a:solidFill>
                <a:effectLst/>
                <a:latin typeface="Open Sans" panose="020B0606030504020204" pitchFamily="34" charset="0"/>
              </a:rPr>
              <a:t>Directions </a:t>
            </a:r>
            <a:r>
              <a:rPr lang="en-GB" sz="3600" b="0" i="0" dirty="0">
                <a:solidFill>
                  <a:srgbClr val="0070C0"/>
                </a:solidFill>
                <a:effectLst/>
                <a:latin typeface="Open Sans" panose="020B0606030504020204" pitchFamily="34" charset="0"/>
              </a:rPr>
              <a:t>offers teaching, group discussions, personal reflection, and focused exploration over 12 sessions.</a:t>
            </a:r>
          </a:p>
        </p:txBody>
      </p:sp>
      <p:sp>
        <p:nvSpPr>
          <p:cNvPr id="12" name="TextBox 11">
            <a:extLst>
              <a:ext uri="{FF2B5EF4-FFF2-40B4-BE49-F238E27FC236}">
                <a16:creationId xmlns:a16="http://schemas.microsoft.com/office/drawing/2014/main" id="{F822F7E1-1ACF-828C-DB51-48A42604EA7E}"/>
              </a:ext>
            </a:extLst>
          </p:cNvPr>
          <p:cNvSpPr txBox="1"/>
          <p:nvPr/>
        </p:nvSpPr>
        <p:spPr>
          <a:xfrm>
            <a:off x="554393" y="5550458"/>
            <a:ext cx="11083214" cy="769441"/>
          </a:xfrm>
          <a:prstGeom prst="rect">
            <a:avLst/>
          </a:prstGeom>
          <a:noFill/>
        </p:spPr>
        <p:txBody>
          <a:bodyPr wrap="square">
            <a:spAutoFit/>
          </a:bodyPr>
          <a:lstStyle/>
          <a:p>
            <a:r>
              <a:rPr lang="en-GB" sz="4400" b="0" i="0" u="none" strike="noStrike" dirty="0">
                <a:solidFill>
                  <a:schemeClr val="bg1"/>
                </a:solidFill>
                <a:effectLst/>
                <a:latin typeface="Verdana" panose="020B0604030504040204" pitchFamily="34" charset="0"/>
              </a:rPr>
              <a:t>lucy.blakeman@liverpool.anglican.org</a:t>
            </a:r>
            <a:r>
              <a:rPr lang="en-GB" sz="4400" b="0" i="0" dirty="0">
                <a:solidFill>
                  <a:schemeClr val="bg1"/>
                </a:solidFill>
                <a:effectLst/>
                <a:latin typeface="Verdana" panose="020B0604030504040204" pitchFamily="34" charset="0"/>
              </a:rPr>
              <a:t> </a:t>
            </a:r>
            <a:endParaRPr lang="en-GB" sz="4400" dirty="0">
              <a:solidFill>
                <a:schemeClr val="bg1"/>
              </a:solidFill>
            </a:endParaRPr>
          </a:p>
        </p:txBody>
      </p:sp>
    </p:spTree>
    <p:extLst>
      <p:ext uri="{BB962C8B-B14F-4D97-AF65-F5344CB8AC3E}">
        <p14:creationId xmlns:p14="http://schemas.microsoft.com/office/powerpoint/2010/main" val="115389461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083EBCAD-9B60-45BD-891E-FFB3F59F5441}"/>
              </a:ext>
            </a:extLst>
          </p:cNvPr>
          <p:cNvSpPr txBox="1"/>
          <p:nvPr/>
        </p:nvSpPr>
        <p:spPr>
          <a:xfrm>
            <a:off x="1315190" y="492796"/>
            <a:ext cx="7912702" cy="6365204"/>
          </a:xfrm>
          <a:prstGeom prst="rect">
            <a:avLst/>
          </a:prstGeom>
          <a:noFill/>
        </p:spPr>
        <p:txBody>
          <a:bodyPr wrap="square">
            <a:spAutoFit/>
          </a:bodyPr>
          <a:lstStyle/>
          <a:p>
            <a:pPr>
              <a:spcAft>
                <a:spcPts val="1000"/>
              </a:spcAft>
            </a:pPr>
            <a:r>
              <a:rPr lang="en-GB" sz="3600" b="1" spc="15"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rPr>
              <a:t>Final Blessing</a:t>
            </a:r>
            <a:endParaRPr lang="en-GB" sz="3600"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algn="l"/>
            <a:r>
              <a:rPr lang="en-GB" sz="4000" b="0" i="0" dirty="0">
                <a:solidFill>
                  <a:schemeClr val="bg1"/>
                </a:solidFill>
                <a:effectLst/>
                <a:latin typeface="system-ui"/>
              </a:rPr>
              <a:t>May the love of the Father,</a:t>
            </a:r>
            <a:br>
              <a:rPr lang="en-GB" sz="4000" dirty="0">
                <a:solidFill>
                  <a:schemeClr val="bg1"/>
                </a:solidFill>
                <a:latin typeface="system-ui"/>
              </a:rPr>
            </a:br>
            <a:r>
              <a:rPr lang="en-GB" sz="4000" b="0" i="0" dirty="0">
                <a:solidFill>
                  <a:schemeClr val="bg1"/>
                </a:solidFill>
                <a:effectLst/>
                <a:latin typeface="system-ui"/>
              </a:rPr>
              <a:t>the tenderness of the Son,</a:t>
            </a:r>
            <a:br>
              <a:rPr lang="en-GB" sz="4000" dirty="0">
                <a:solidFill>
                  <a:schemeClr val="bg1"/>
                </a:solidFill>
                <a:latin typeface="system-ui"/>
              </a:rPr>
            </a:br>
            <a:r>
              <a:rPr lang="en-GB" sz="4000" b="0" i="0" dirty="0">
                <a:solidFill>
                  <a:schemeClr val="bg1"/>
                </a:solidFill>
                <a:effectLst/>
                <a:latin typeface="system-ui"/>
              </a:rPr>
              <a:t>and the presence of the Spirit,</a:t>
            </a:r>
            <a:br>
              <a:rPr lang="en-GB" sz="4000" dirty="0">
                <a:solidFill>
                  <a:schemeClr val="bg1"/>
                </a:solidFill>
                <a:latin typeface="system-ui"/>
              </a:rPr>
            </a:br>
            <a:r>
              <a:rPr lang="en-GB" sz="4000" b="0" i="0" dirty="0">
                <a:solidFill>
                  <a:schemeClr val="bg1"/>
                </a:solidFill>
                <a:effectLst/>
                <a:latin typeface="system-ui"/>
              </a:rPr>
              <a:t>gladden your heart</a:t>
            </a:r>
            <a:br>
              <a:rPr lang="en-GB" sz="4000" dirty="0">
                <a:solidFill>
                  <a:schemeClr val="bg1"/>
                </a:solidFill>
                <a:latin typeface="system-ui"/>
              </a:rPr>
            </a:br>
            <a:r>
              <a:rPr lang="en-GB" sz="4000" b="0" i="0" dirty="0">
                <a:solidFill>
                  <a:schemeClr val="bg1"/>
                </a:solidFill>
                <a:effectLst/>
                <a:latin typeface="system-ui"/>
              </a:rPr>
              <a:t>and bring peace to your soul,</a:t>
            </a:r>
            <a:br>
              <a:rPr lang="en-GB" sz="4000" dirty="0">
                <a:solidFill>
                  <a:schemeClr val="bg1"/>
                </a:solidFill>
                <a:latin typeface="system-ui"/>
              </a:rPr>
            </a:br>
            <a:r>
              <a:rPr lang="en-GB" sz="4000" b="0" i="0" dirty="0">
                <a:solidFill>
                  <a:schemeClr val="bg1"/>
                </a:solidFill>
                <a:effectLst/>
                <a:latin typeface="system-ui"/>
              </a:rPr>
              <a:t>this day and </a:t>
            </a:r>
            <a:r>
              <a:rPr lang="en-GB" sz="4000" dirty="0">
                <a:solidFill>
                  <a:schemeClr val="bg1"/>
                </a:solidFill>
                <a:latin typeface="system-ui"/>
              </a:rPr>
              <a:t>every</a:t>
            </a:r>
            <a:r>
              <a:rPr lang="en-GB" sz="4000" b="0" i="0" dirty="0">
                <a:solidFill>
                  <a:schemeClr val="bg1"/>
                </a:solidFill>
                <a:effectLst/>
                <a:latin typeface="system-ui"/>
              </a:rPr>
              <a:t> day! </a:t>
            </a:r>
          </a:p>
          <a:p>
            <a:pPr algn="l"/>
            <a:endParaRPr lang="en-GB" sz="4000" dirty="0">
              <a:solidFill>
                <a:srgbClr val="FF0000"/>
              </a:solidFill>
              <a:latin typeface="system-ui"/>
              <a:ea typeface="Segoe UI Historic" panose="020B0502040204020203" pitchFamily="34" charset="0"/>
              <a:cs typeface="Segoe UI Historic" panose="020B0502040204020203" pitchFamily="34" charset="0"/>
            </a:endParaRPr>
          </a:p>
          <a:p>
            <a:pPr algn="l"/>
            <a:r>
              <a:rPr lang="en-GB" sz="4000" b="1" i="1"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All</a:t>
            </a:r>
            <a:r>
              <a:rPr lang="en-GB" sz="4000" b="1" i="0"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b="0" i="0" dirty="0">
                <a:solidFill>
                  <a:srgbClr val="000000"/>
                </a:solidFill>
                <a:effectLst/>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Amen.</a:t>
            </a:r>
            <a:endParaRPr lang="en-GB" sz="4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a:lnSpc>
                <a:spcPct val="150000"/>
              </a:lnSpc>
              <a:spcAft>
                <a:spcPts val="1000"/>
              </a:spcAft>
              <a:tabLst>
                <a:tab pos="284480" algn="l"/>
                <a:tab pos="342900" algn="l"/>
                <a:tab pos="457200" algn="l"/>
              </a:tabLst>
            </a:pPr>
            <a:endParaRPr lang="en-GB" sz="3600" dirty="0">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126162119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TextBox 4">
            <a:extLst>
              <a:ext uri="{FF2B5EF4-FFF2-40B4-BE49-F238E27FC236}">
                <a16:creationId xmlns:a16="http://schemas.microsoft.com/office/drawing/2014/main" id="{C2DD502E-E4DE-4F33-8773-5AE081C0E333}"/>
              </a:ext>
            </a:extLst>
          </p:cNvPr>
          <p:cNvSpPr txBox="1"/>
          <p:nvPr/>
        </p:nvSpPr>
        <p:spPr>
          <a:xfrm>
            <a:off x="970390" y="205031"/>
            <a:ext cx="9691381" cy="6251198"/>
          </a:xfrm>
          <a:prstGeom prst="rect">
            <a:avLst/>
          </a:prstGeom>
          <a:noFill/>
        </p:spPr>
        <p:txBody>
          <a:bodyPr wrap="square">
            <a:spAutoFit/>
          </a:bodyPr>
          <a:lstStyle/>
          <a:p>
            <a:pPr>
              <a:lnSpc>
                <a:spcPct val="150000"/>
              </a:lnSpc>
              <a:spcBef>
                <a:spcPts val="2400"/>
              </a:spcBef>
              <a:spcAft>
                <a:spcPts val="1000"/>
              </a:spcAft>
            </a:pPr>
            <a:r>
              <a:rPr lang="en-GB" sz="4400" b="1" spc="15"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The Dismissal</a:t>
            </a:r>
            <a:endParaRPr lang="en-GB" sz="4400" b="1"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a:lnSpc>
                <a:spcPct val="150000"/>
              </a:lnSpc>
              <a:spcAft>
                <a:spcPts val="1000"/>
              </a:spcAft>
            </a:pPr>
            <a:r>
              <a:rPr lang="en-GB" sz="4000" i="1" spc="15"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rPr>
              <a:t>Minister dismisses the people</a:t>
            </a:r>
            <a:endParaRPr lang="en-GB" sz="4000"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152400" indent="-152400">
              <a:lnSpc>
                <a:spcPct val="150000"/>
              </a:lnSpc>
              <a:spcAft>
                <a:spcPts val="1000"/>
              </a:spcAft>
            </a:pPr>
            <a:r>
              <a:rPr lang="en-GB" sz="4000"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Go in peace to love </a:t>
            </a:r>
          </a:p>
          <a:p>
            <a:pPr marL="152400" indent="-152400">
              <a:lnSpc>
                <a:spcPct val="150000"/>
              </a:lnSpc>
              <a:spcAft>
                <a:spcPts val="1000"/>
              </a:spcAft>
            </a:pPr>
            <a:r>
              <a:rPr lang="en-GB" sz="4000"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and serve the Lord</a:t>
            </a:r>
            <a:endParaRPr lang="en-GB" sz="400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152400" indent="-152400">
              <a:lnSpc>
                <a:spcPct val="150000"/>
              </a:lnSpc>
              <a:spcAft>
                <a:spcPts val="1000"/>
              </a:spcAft>
            </a:pPr>
            <a:r>
              <a:rPr lang="en-GB" sz="4000" b="1" i="1" spc="15"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All</a:t>
            </a:r>
            <a:r>
              <a:rPr lang="en-GB" sz="4000" b="1" spc="15"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spc="15" dirty="0">
                <a:solidFill>
                  <a:srgbClr val="000000"/>
                </a:solidFill>
                <a:effectLst/>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b="1"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In the name of </a:t>
            </a:r>
          </a:p>
          <a:p>
            <a:pPr marL="152400" indent="-152400">
              <a:lnSpc>
                <a:spcPct val="150000"/>
              </a:lnSpc>
              <a:spcAft>
                <a:spcPts val="1000"/>
              </a:spcAft>
            </a:pPr>
            <a:r>
              <a:rPr lang="en-GB" sz="4000" b="1" spc="15" dirty="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b="1"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Christ. </a:t>
            </a:r>
            <a:r>
              <a:rPr lang="en-GB" sz="4000" b="1" spc="15" dirty="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 </a:t>
            </a:r>
            <a:r>
              <a:rPr lang="en-GB" sz="4000" b="1"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Amen. </a:t>
            </a:r>
            <a:endParaRPr lang="en-GB" sz="400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p:txBody>
      </p:sp>
      <p:pic>
        <p:nvPicPr>
          <p:cNvPr id="2" name="Picture 1">
            <a:extLst>
              <a:ext uri="{FF2B5EF4-FFF2-40B4-BE49-F238E27FC236}">
                <a16:creationId xmlns:a16="http://schemas.microsoft.com/office/drawing/2014/main" id="{AB366642-7D38-1C14-B024-C1C3EA083433}"/>
              </a:ext>
            </a:extLst>
          </p:cNvPr>
          <p:cNvPicPr>
            <a:picLocks noChangeAspect="1"/>
          </p:cNvPicPr>
          <p:nvPr/>
        </p:nvPicPr>
        <p:blipFill>
          <a:blip r:embed="rId2"/>
          <a:stretch>
            <a:fillRect/>
          </a:stretch>
        </p:blipFill>
        <p:spPr>
          <a:xfrm>
            <a:off x="5984032" y="2903619"/>
            <a:ext cx="5791200" cy="3257550"/>
          </a:xfrm>
          <a:prstGeom prst="rect">
            <a:avLst/>
          </a:prstGeom>
        </p:spPr>
      </p:pic>
    </p:spTree>
    <p:extLst>
      <p:ext uri="{BB962C8B-B14F-4D97-AF65-F5344CB8AC3E}">
        <p14:creationId xmlns:p14="http://schemas.microsoft.com/office/powerpoint/2010/main" val="234751909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9ADDBABC-C8B9-7B71-2B73-4C6F83F0DFE3}"/>
              </a:ext>
            </a:extLst>
          </p:cNvPr>
          <p:cNvSpPr txBox="1"/>
          <p:nvPr/>
        </p:nvSpPr>
        <p:spPr>
          <a:xfrm>
            <a:off x="1511084" y="936853"/>
            <a:ext cx="8164761" cy="412420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4400" i="1"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rPr>
              <a:t>We stand to 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4400" i="1"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5400" b="1" i="0"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Exit Hymn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4800" b="1" i="0"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r>
              <a:rPr lang="en-GB" sz="72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 </a:t>
            </a:r>
            <a:r>
              <a:rPr lang="en-GB" sz="7200" b="1" dirty="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F</a:t>
            </a:r>
            <a:r>
              <a:rPr lang="en-GB" sz="72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aith </a:t>
            </a:r>
            <a:r>
              <a:rPr lang="en-GB" sz="7200" b="1" dirty="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T</a:t>
            </a:r>
            <a:r>
              <a:rPr lang="en-GB" sz="72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hat Lives</a:t>
            </a:r>
          </a:p>
        </p:txBody>
      </p:sp>
    </p:spTree>
    <p:extLst>
      <p:ext uri="{BB962C8B-B14F-4D97-AF65-F5344CB8AC3E}">
        <p14:creationId xmlns:p14="http://schemas.microsoft.com/office/powerpoint/2010/main" val="3860405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TextBox 2">
            <a:extLst>
              <a:ext uri="{FF2B5EF4-FFF2-40B4-BE49-F238E27FC236}">
                <a16:creationId xmlns:a16="http://schemas.microsoft.com/office/drawing/2014/main" id="{36BF1B5E-2D89-4603-887D-02AC6C79F87F}"/>
              </a:ext>
            </a:extLst>
          </p:cNvPr>
          <p:cNvSpPr txBox="1"/>
          <p:nvPr/>
        </p:nvSpPr>
        <p:spPr>
          <a:xfrm>
            <a:off x="722793" y="673927"/>
            <a:ext cx="10409398" cy="5061194"/>
          </a:xfrm>
          <a:prstGeom prst="rect">
            <a:avLst/>
          </a:prstGeom>
          <a:noFill/>
        </p:spPr>
        <p:txBody>
          <a:bodyPr wrap="square" rtlCol="0">
            <a:spAutoFit/>
          </a:bodyPr>
          <a:lstStyle/>
          <a:p>
            <a:pPr marL="152400" indent="304800">
              <a:lnSpc>
                <a:spcPct val="150000"/>
              </a:lnSpc>
            </a:pPr>
            <a:r>
              <a:rPr lang="en-GB" sz="3600" spc="15" dirty="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	</a:t>
            </a:r>
            <a:r>
              <a:rPr lang="en-GB" sz="4400" b="1" dirty="0">
                <a:solidFill>
                  <a:srgbClr val="D20000"/>
                </a:solidFill>
                <a:effectLst/>
                <a:latin typeface="Segoe UI Historic" panose="020B0502040204020203" pitchFamily="34" charset="0"/>
                <a:ea typeface="Calibri" panose="020F0502020204030204" pitchFamily="34" charset="0"/>
                <a:cs typeface="Times New Roman" panose="02020603050405020304" pitchFamily="18" charset="0"/>
              </a:rPr>
              <a:t>Gathering</a:t>
            </a:r>
            <a:endParaRPr lang="en-GB" sz="4400" spc="15" dirty="0">
              <a:solidFill>
                <a:srgbClr val="D2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152400" indent="304800">
              <a:lnSpc>
                <a:spcPct val="150000"/>
              </a:lnSpc>
            </a:pPr>
            <a:r>
              <a:rPr lang="en-GB" sz="4400"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In the name of the Father,</a:t>
            </a:r>
            <a:endParaRPr lang="en-GB" sz="440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152400" indent="304800">
              <a:lnSpc>
                <a:spcPct val="150000"/>
              </a:lnSpc>
            </a:pPr>
            <a:r>
              <a:rPr lang="en-GB" sz="4400"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and of the Son,</a:t>
            </a:r>
            <a:endParaRPr lang="en-GB" sz="440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152400" indent="304800">
              <a:lnSpc>
                <a:spcPct val="150000"/>
              </a:lnSpc>
            </a:pPr>
            <a:r>
              <a:rPr lang="en-GB" sz="4400"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and of the Holy Spirit.</a:t>
            </a:r>
            <a:endParaRPr lang="en-GB" sz="440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marL="304800" indent="-304800">
              <a:lnSpc>
                <a:spcPct val="150000"/>
              </a:lnSpc>
            </a:pPr>
            <a:r>
              <a:rPr lang="en-GB" sz="4400" i="1" spc="15"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	     All</a:t>
            </a:r>
            <a:r>
              <a:rPr lang="en-GB" sz="4400" spc="15" dirty="0">
                <a:solidFill>
                  <a:schemeClr val="accent4"/>
                </a:solidFill>
                <a:effectLst/>
                <a:latin typeface="Segoe UI Historic" panose="020B0502040204020203" pitchFamily="34" charset="0"/>
                <a:ea typeface="Segoe UI Historic" panose="020B0502040204020203" pitchFamily="34" charset="0"/>
                <a:cs typeface="Segoe UI Historic" panose="020B0502040204020203" pitchFamily="34" charset="0"/>
              </a:rPr>
              <a:t>   </a:t>
            </a:r>
            <a:r>
              <a:rPr lang="en-GB" sz="4400" b="1" spc="15"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Amen</a:t>
            </a:r>
            <a:r>
              <a:rPr lang="en-GB" sz="4400" b="1" spc="15" dirty="0">
                <a:solidFill>
                  <a:schemeClr val="bg1"/>
                </a:solidFill>
                <a:effectLst/>
                <a:latin typeface="Segoe UI Historic" panose="020B0502040204020203" pitchFamily="34" charset="0"/>
                <a:ea typeface="Times New Roman" panose="02020603050405020304" pitchFamily="18" charset="0"/>
                <a:cs typeface="Times New Roman" panose="02020603050405020304" pitchFamily="18" charset="0"/>
              </a:rPr>
              <a:t>.</a:t>
            </a:r>
            <a:endParaRPr lang="en-GB" sz="4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7436728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TextBox 2"/>
          <p:cNvSpPr txBox="1"/>
          <p:nvPr/>
        </p:nvSpPr>
        <p:spPr>
          <a:xfrm>
            <a:off x="436227" y="0"/>
            <a:ext cx="12243447" cy="5933291"/>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lvl="0">
              <a:lnSpc>
                <a:spcPct val="150000"/>
              </a:lnSpc>
              <a:defRPr/>
            </a:pPr>
            <a:r>
              <a:rPr lang="en-GB" sz="4800" dirty="0">
                <a:solidFill>
                  <a:prstClr val="white"/>
                </a:solidFill>
              </a:rPr>
              <a:t>A faith that lives, Lord grant to us this day.</a:t>
            </a:r>
          </a:p>
          <a:p>
            <a:pPr lvl="0">
              <a:lnSpc>
                <a:spcPct val="150000"/>
              </a:lnSpc>
              <a:defRPr/>
            </a:pPr>
            <a:r>
              <a:rPr lang="en-GB" sz="4800" dirty="0">
                <a:solidFill>
                  <a:prstClr val="white"/>
                </a:solidFill>
              </a:rPr>
              <a:t>A faith that springs to life from love divine,</a:t>
            </a:r>
          </a:p>
          <a:p>
            <a:pPr lvl="0">
              <a:lnSpc>
                <a:spcPct val="150000"/>
              </a:lnSpc>
              <a:defRPr/>
            </a:pPr>
            <a:r>
              <a:rPr lang="en-GB" sz="4800" dirty="0">
                <a:solidFill>
                  <a:prstClr val="white"/>
                </a:solidFill>
              </a:rPr>
              <a:t>A faith that's nurtured by Christ's living word,</a:t>
            </a:r>
          </a:p>
          <a:p>
            <a:pPr lvl="0">
              <a:lnSpc>
                <a:spcPct val="150000"/>
              </a:lnSpc>
              <a:defRPr/>
            </a:pPr>
            <a:r>
              <a:rPr lang="en-GB" sz="4800" dirty="0">
                <a:solidFill>
                  <a:prstClr val="white"/>
                </a:solidFill>
              </a:rPr>
              <a:t>And strengthened by his gifts </a:t>
            </a:r>
          </a:p>
          <a:p>
            <a:pPr lvl="0">
              <a:lnSpc>
                <a:spcPct val="150000"/>
              </a:lnSpc>
              <a:defRPr/>
            </a:pPr>
            <a:r>
              <a:rPr lang="en-GB" sz="4800" dirty="0">
                <a:solidFill>
                  <a:prstClr val="white"/>
                </a:solidFill>
              </a:rPr>
              <a:t>of bread and wine.</a:t>
            </a:r>
          </a:p>
        </p:txBody>
      </p:sp>
    </p:spTree>
    <p:extLst>
      <p:ext uri="{BB962C8B-B14F-4D97-AF65-F5344CB8AC3E}">
        <p14:creationId xmlns:p14="http://schemas.microsoft.com/office/powerpoint/2010/main" val="168793097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TextBox 2"/>
          <p:cNvSpPr txBox="1"/>
          <p:nvPr/>
        </p:nvSpPr>
        <p:spPr>
          <a:xfrm>
            <a:off x="443255" y="672625"/>
            <a:ext cx="11941907" cy="46867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lvl="0">
              <a:lnSpc>
                <a:spcPct val="150000"/>
              </a:lnSpc>
              <a:defRPr/>
            </a:pPr>
            <a:r>
              <a:rPr lang="en-GB" sz="4800" dirty="0">
                <a:solidFill>
                  <a:prstClr val="white"/>
                </a:solidFill>
              </a:rPr>
              <a:t>The saints and martyrs teach us how to live;</a:t>
            </a:r>
          </a:p>
          <a:p>
            <a:pPr lvl="0">
              <a:lnSpc>
                <a:spcPct val="150000"/>
              </a:lnSpc>
              <a:defRPr/>
            </a:pPr>
            <a:r>
              <a:rPr lang="en-GB" sz="4800" dirty="0">
                <a:solidFill>
                  <a:prstClr val="white"/>
                </a:solidFill>
              </a:rPr>
              <a:t>To fix our eyes on God and seek his ways,</a:t>
            </a:r>
          </a:p>
          <a:p>
            <a:pPr lvl="0">
              <a:lnSpc>
                <a:spcPct val="150000"/>
              </a:lnSpc>
              <a:defRPr/>
            </a:pPr>
            <a:r>
              <a:rPr lang="en-GB" sz="4800" dirty="0">
                <a:solidFill>
                  <a:prstClr val="white"/>
                </a:solidFill>
              </a:rPr>
              <a:t>To follow closely where they first have led,</a:t>
            </a:r>
          </a:p>
          <a:p>
            <a:pPr lvl="0">
              <a:lnSpc>
                <a:spcPct val="150000"/>
              </a:lnSpc>
              <a:defRPr/>
            </a:pPr>
            <a:r>
              <a:rPr lang="en-GB" sz="4800" dirty="0">
                <a:solidFill>
                  <a:prstClr val="white"/>
                </a:solidFill>
              </a:rPr>
              <a:t>And finding Christ, to serve him all our days.</a:t>
            </a:r>
          </a:p>
        </p:txBody>
      </p:sp>
    </p:spTree>
    <p:extLst>
      <p:ext uri="{BB962C8B-B14F-4D97-AF65-F5344CB8AC3E}">
        <p14:creationId xmlns:p14="http://schemas.microsoft.com/office/powerpoint/2010/main" val="1933361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TextBox 2"/>
          <p:cNvSpPr txBox="1"/>
          <p:nvPr/>
        </p:nvSpPr>
        <p:spPr>
          <a:xfrm>
            <a:off x="343878" y="605513"/>
            <a:ext cx="11848122" cy="72943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lvl="0">
              <a:lnSpc>
                <a:spcPct val="150000"/>
              </a:lnSpc>
              <a:defRPr/>
            </a:pPr>
            <a:r>
              <a:rPr lang="en-GB" sz="4800" dirty="0">
                <a:solidFill>
                  <a:prstClr val="white"/>
                </a:solidFill>
              </a:rPr>
              <a:t>Not by great deeds, nor martyrdoms alone,</a:t>
            </a:r>
          </a:p>
          <a:p>
            <a:pPr lvl="0">
              <a:lnSpc>
                <a:spcPct val="150000"/>
              </a:lnSpc>
              <a:defRPr/>
            </a:pPr>
            <a:r>
              <a:rPr lang="en-GB" sz="4800" dirty="0">
                <a:solidFill>
                  <a:prstClr val="white"/>
                </a:solidFill>
              </a:rPr>
              <a:t>But by each sacrifice of love and care,</a:t>
            </a:r>
          </a:p>
          <a:p>
            <a:pPr lvl="0">
              <a:lnSpc>
                <a:spcPct val="150000"/>
              </a:lnSpc>
              <a:defRPr/>
            </a:pPr>
            <a:r>
              <a:rPr lang="en-GB" sz="4800" dirty="0">
                <a:solidFill>
                  <a:prstClr val="white"/>
                </a:solidFill>
              </a:rPr>
              <a:t>By work well done, discomfort gladly borne,</a:t>
            </a:r>
          </a:p>
          <a:p>
            <a:pPr lvl="0">
              <a:lnSpc>
                <a:spcPct val="150000"/>
              </a:lnSpc>
              <a:defRPr/>
            </a:pPr>
            <a:r>
              <a:rPr lang="en-GB" sz="4800" dirty="0">
                <a:solidFill>
                  <a:prstClr val="white"/>
                </a:solidFill>
              </a:rPr>
              <a:t>By ceaseless watchfulness and patient prayer.</a:t>
            </a:r>
          </a:p>
          <a:p>
            <a:pPr lvl="0">
              <a:defRPr/>
            </a:pPr>
            <a:endParaRPr lang="en-GB" sz="5400" dirty="0">
              <a:solidFill>
                <a:prstClr val="white"/>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5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5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374801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TextBox 2"/>
          <p:cNvSpPr txBox="1"/>
          <p:nvPr/>
        </p:nvSpPr>
        <p:spPr>
          <a:xfrm>
            <a:off x="195386" y="158962"/>
            <a:ext cx="11996614" cy="803296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lang="en-GB" sz="4800" dirty="0">
                <a:solidFill>
                  <a:prstClr val="white"/>
                </a:solidFill>
              </a:rPr>
              <a:t>When days are dark, </a:t>
            </a:r>
          </a:p>
          <a:p>
            <a:pPr lvl="0">
              <a:lnSpc>
                <a:spcPct val="150000"/>
              </a:lnSpc>
              <a:defRPr/>
            </a:pPr>
            <a:r>
              <a:rPr lang="en-GB" sz="4800" dirty="0">
                <a:solidFill>
                  <a:prstClr val="white"/>
                </a:solidFill>
              </a:rPr>
              <a:t>the voice of truth seems stilled,</a:t>
            </a:r>
          </a:p>
          <a:p>
            <a:pPr lvl="0">
              <a:lnSpc>
                <a:spcPct val="150000"/>
              </a:lnSpc>
              <a:defRPr/>
            </a:pPr>
            <a:r>
              <a:rPr lang="en-GB" sz="4800" dirty="0">
                <a:solidFill>
                  <a:prstClr val="white"/>
                </a:solidFill>
              </a:rPr>
              <a:t>Our hearts perplexed by </a:t>
            </a:r>
          </a:p>
          <a:p>
            <a:pPr lvl="0">
              <a:lnSpc>
                <a:spcPct val="150000"/>
              </a:lnSpc>
              <a:defRPr/>
            </a:pPr>
            <a:r>
              <a:rPr lang="en-GB" sz="4800" dirty="0">
                <a:solidFill>
                  <a:prstClr val="white"/>
                </a:solidFill>
              </a:rPr>
              <a:t>doubt and fear and pain,</a:t>
            </a:r>
          </a:p>
          <a:p>
            <a:pPr lvl="0">
              <a:lnSpc>
                <a:spcPct val="150000"/>
              </a:lnSpc>
              <a:defRPr/>
            </a:pPr>
            <a:r>
              <a:rPr lang="en-GB" sz="4800" dirty="0">
                <a:solidFill>
                  <a:prstClr val="white"/>
                </a:solidFill>
              </a:rPr>
              <a:t>We turn to Christ, and our small sparks of faith,</a:t>
            </a:r>
          </a:p>
          <a:p>
            <a:pPr lvl="0">
              <a:lnSpc>
                <a:spcPct val="150000"/>
              </a:lnSpc>
              <a:defRPr/>
            </a:pPr>
            <a:r>
              <a:rPr lang="en-GB" sz="4800" dirty="0">
                <a:solidFill>
                  <a:prstClr val="white"/>
                </a:solidFill>
              </a:rPr>
              <a:t>By hope and love rekindled, blaze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5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5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36609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TextBox 2"/>
          <p:cNvSpPr txBox="1"/>
          <p:nvPr/>
        </p:nvSpPr>
        <p:spPr>
          <a:xfrm>
            <a:off x="194345" y="608058"/>
            <a:ext cx="11803310" cy="46867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lvl="0">
              <a:lnSpc>
                <a:spcPct val="150000"/>
              </a:lnSpc>
              <a:defRPr/>
            </a:pPr>
            <a:r>
              <a:rPr lang="en-GB" sz="4800" dirty="0">
                <a:solidFill>
                  <a:prstClr val="white"/>
                </a:solidFill>
              </a:rPr>
              <a:t>Help us to keep the faith that saints hold dear,</a:t>
            </a:r>
          </a:p>
          <a:p>
            <a:pPr lvl="0">
              <a:lnSpc>
                <a:spcPct val="150000"/>
              </a:lnSpc>
              <a:defRPr/>
            </a:pPr>
            <a:r>
              <a:rPr lang="en-GB" sz="4800" dirty="0">
                <a:solidFill>
                  <a:prstClr val="white"/>
                </a:solidFill>
              </a:rPr>
              <a:t>And may our lives a living witness be,</a:t>
            </a:r>
          </a:p>
          <a:p>
            <a:pPr lvl="0">
              <a:lnSpc>
                <a:spcPct val="150000"/>
              </a:lnSpc>
              <a:defRPr/>
            </a:pPr>
            <a:r>
              <a:rPr lang="en-GB" sz="4800" dirty="0">
                <a:solidFill>
                  <a:prstClr val="white"/>
                </a:solidFill>
              </a:rPr>
              <a:t>That the whole world shall see our Risen Lord,</a:t>
            </a:r>
          </a:p>
          <a:p>
            <a:pPr lvl="0">
              <a:lnSpc>
                <a:spcPct val="150000"/>
              </a:lnSpc>
              <a:defRPr/>
            </a:pPr>
            <a:r>
              <a:rPr lang="en-GB" sz="4800" dirty="0">
                <a:solidFill>
                  <a:prstClr val="white"/>
                </a:solidFill>
              </a:rPr>
              <a:t>His kingdom come, and all mankind be free.</a:t>
            </a:r>
          </a:p>
        </p:txBody>
      </p:sp>
    </p:spTree>
    <p:extLst>
      <p:ext uri="{BB962C8B-B14F-4D97-AF65-F5344CB8AC3E}">
        <p14:creationId xmlns:p14="http://schemas.microsoft.com/office/powerpoint/2010/main" val="107596113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TextBox 2"/>
          <p:cNvSpPr txBox="1"/>
          <p:nvPr/>
        </p:nvSpPr>
        <p:spPr>
          <a:xfrm>
            <a:off x="420382" y="737227"/>
            <a:ext cx="11609431" cy="46867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lvl="0">
              <a:lnSpc>
                <a:spcPct val="150000"/>
              </a:lnSpc>
              <a:defRPr/>
            </a:pPr>
            <a:r>
              <a:rPr lang="en-GB" sz="4800" dirty="0">
                <a:solidFill>
                  <a:prstClr val="white"/>
                </a:solidFill>
              </a:rPr>
              <a:t>Praise be to God, Creator, Lord and King,</a:t>
            </a:r>
          </a:p>
          <a:p>
            <a:pPr lvl="0">
              <a:lnSpc>
                <a:spcPct val="150000"/>
              </a:lnSpc>
              <a:defRPr/>
            </a:pPr>
            <a:r>
              <a:rPr lang="en-GB" sz="4800" dirty="0">
                <a:solidFill>
                  <a:prstClr val="white"/>
                </a:solidFill>
              </a:rPr>
              <a:t>Who with the Son and Spirit ever gives -</a:t>
            </a:r>
          </a:p>
          <a:p>
            <a:pPr lvl="0">
              <a:lnSpc>
                <a:spcPct val="150000"/>
              </a:lnSpc>
              <a:defRPr/>
            </a:pPr>
            <a:r>
              <a:rPr lang="en-GB" sz="4800" dirty="0">
                <a:solidFill>
                  <a:prstClr val="white"/>
                </a:solidFill>
              </a:rPr>
              <a:t>Eternal hope, redeeming love divine,</a:t>
            </a:r>
          </a:p>
          <a:p>
            <a:pPr lvl="0">
              <a:lnSpc>
                <a:spcPct val="150000"/>
              </a:lnSpc>
              <a:defRPr/>
            </a:pPr>
            <a:r>
              <a:rPr lang="en-GB" sz="4800" dirty="0">
                <a:solidFill>
                  <a:prstClr val="white"/>
                </a:solidFill>
              </a:rPr>
              <a:t>And living, steadfast faith, a faith that lives!</a:t>
            </a:r>
          </a:p>
        </p:txBody>
      </p:sp>
    </p:spTree>
    <p:extLst>
      <p:ext uri="{BB962C8B-B14F-4D97-AF65-F5344CB8AC3E}">
        <p14:creationId xmlns:p14="http://schemas.microsoft.com/office/powerpoint/2010/main" val="323540679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AFF302EB-F448-1195-BD9E-0D3BA45B767A}"/>
              </a:ext>
            </a:extLst>
          </p:cNvPr>
          <p:cNvPicPr>
            <a:picLocks noChangeAspect="1"/>
          </p:cNvPicPr>
          <p:nvPr/>
        </p:nvPicPr>
        <p:blipFill>
          <a:blip r:embed="rId2"/>
          <a:stretch>
            <a:fillRect/>
          </a:stretch>
        </p:blipFill>
        <p:spPr>
          <a:xfrm>
            <a:off x="796601" y="514350"/>
            <a:ext cx="5829300" cy="5829300"/>
          </a:xfrm>
          <a:prstGeom prst="rect">
            <a:avLst/>
          </a:prstGeom>
        </p:spPr>
      </p:pic>
      <p:sp>
        <p:nvSpPr>
          <p:cNvPr id="5" name="Rectangle 4">
            <a:extLst>
              <a:ext uri="{FF2B5EF4-FFF2-40B4-BE49-F238E27FC236}">
                <a16:creationId xmlns:a16="http://schemas.microsoft.com/office/drawing/2014/main" id="{55391100-EF29-3E20-5654-CD1E75D1FB96}"/>
              </a:ext>
            </a:extLst>
          </p:cNvPr>
          <p:cNvSpPr/>
          <p:nvPr/>
        </p:nvSpPr>
        <p:spPr>
          <a:xfrm>
            <a:off x="7130033" y="1791678"/>
            <a:ext cx="4108817" cy="3416320"/>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00FFCC"/>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JOIN US </a:t>
            </a:r>
          </a:p>
          <a:p>
            <a:pPr algn="ctr"/>
            <a:r>
              <a:rPr lang="en-US" sz="7200" b="1" cap="none" spc="0" dirty="0">
                <a:ln w="10160">
                  <a:solidFill>
                    <a:schemeClr val="accent5"/>
                  </a:solidFill>
                  <a:prstDash val="solid"/>
                </a:ln>
                <a:solidFill>
                  <a:srgbClr val="00FFCC"/>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FOR A </a:t>
            </a:r>
          </a:p>
          <a:p>
            <a:pPr algn="ctr"/>
            <a:r>
              <a:rPr lang="en-US" sz="7200" b="1" cap="none" spc="0" dirty="0">
                <a:ln w="10160">
                  <a:solidFill>
                    <a:schemeClr val="accent5"/>
                  </a:solidFill>
                  <a:prstDash val="solid"/>
                </a:ln>
                <a:solidFill>
                  <a:srgbClr val="00FFCC"/>
                </a:solidFill>
                <a:effectLst>
                  <a:outerShdw blurRad="38100" dist="22860" dir="5400000" algn="tl" rotWithShape="0">
                    <a:srgbClr val="000000">
                      <a:alpha val="30000"/>
                    </a:srgbClr>
                  </a:outerShdw>
                </a:effectLst>
                <a:latin typeface="Aharoni" panose="02010803020104030203" pitchFamily="2" charset="-79"/>
                <a:cs typeface="Aharoni" panose="02010803020104030203" pitchFamily="2" charset="-79"/>
              </a:rPr>
              <a:t>CUPPA</a:t>
            </a:r>
          </a:p>
        </p:txBody>
      </p:sp>
    </p:spTree>
    <p:extLst>
      <p:ext uri="{BB962C8B-B14F-4D97-AF65-F5344CB8AC3E}">
        <p14:creationId xmlns:p14="http://schemas.microsoft.com/office/powerpoint/2010/main" val="2030838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TextBox 2">
            <a:extLst>
              <a:ext uri="{FF2B5EF4-FFF2-40B4-BE49-F238E27FC236}">
                <a16:creationId xmlns:a16="http://schemas.microsoft.com/office/drawing/2014/main" id="{36BF1B5E-2D89-4603-887D-02AC6C79F87F}"/>
              </a:ext>
            </a:extLst>
          </p:cNvPr>
          <p:cNvSpPr txBox="1"/>
          <p:nvPr/>
        </p:nvSpPr>
        <p:spPr>
          <a:xfrm>
            <a:off x="457170" y="206014"/>
            <a:ext cx="9441839" cy="6753965"/>
          </a:xfrm>
          <a:prstGeom prst="rect">
            <a:avLst/>
          </a:prstGeom>
          <a:noFill/>
        </p:spPr>
        <p:txBody>
          <a:bodyPr wrap="square" rtlCol="0">
            <a:spAutoFit/>
          </a:bodyPr>
          <a:lstStyle/>
          <a:p>
            <a:pPr marL="152400" indent="304800">
              <a:lnSpc>
                <a:spcPct val="150000"/>
              </a:lnSpc>
            </a:pPr>
            <a:r>
              <a:rPr lang="en-GB" sz="3600" spc="15" dirty="0">
                <a:solidFill>
                  <a:srgbClr val="D20000"/>
                </a:solidFill>
                <a:latin typeface="Segoe UI Historic" panose="020B0502040204020203" pitchFamily="34" charset="0"/>
                <a:ea typeface="Segoe UI Historic" panose="020B0502040204020203" pitchFamily="34" charset="0"/>
                <a:cs typeface="Segoe UI Historic" panose="020B0502040204020203" pitchFamily="34" charset="0"/>
              </a:rPr>
              <a:t>	</a:t>
            </a:r>
            <a:r>
              <a:rPr lang="en-GB" sz="4400" b="1" dirty="0">
                <a:solidFill>
                  <a:srgbClr val="D20000"/>
                </a:solidFill>
                <a:effectLst/>
                <a:latin typeface="Segoe UI Historic" panose="020B0502040204020203" pitchFamily="34" charset="0"/>
                <a:ea typeface="Calibri" panose="020F0502020204030204" pitchFamily="34" charset="0"/>
                <a:cs typeface="Times New Roman" panose="02020603050405020304" pitchFamily="18" charset="0"/>
              </a:rPr>
              <a:t>Words of Welcome</a:t>
            </a:r>
            <a:endParaRPr lang="en-GB" sz="4400" spc="15" dirty="0">
              <a:solidFill>
                <a:srgbClr val="D20000"/>
              </a:solidFill>
              <a:effectLst/>
              <a:latin typeface="Segoe UI Historic" panose="020B0502040204020203" pitchFamily="34" charset="0"/>
              <a:ea typeface="Segoe UI Historic" panose="020B0502040204020203" pitchFamily="34" charset="0"/>
              <a:cs typeface="Segoe UI Historic" panose="020B0502040204020203" pitchFamily="34" charset="0"/>
            </a:endParaRPr>
          </a:p>
          <a:p>
            <a:pPr algn="l">
              <a:lnSpc>
                <a:spcPct val="150000"/>
              </a:lnSpc>
            </a:pPr>
            <a:r>
              <a:rPr lang="en-GB" sz="4400" spc="15" dirty="0">
                <a:solidFill>
                  <a:srgbClr val="000000"/>
                </a:solidFill>
                <a:effectLst/>
                <a:latin typeface="Segoe UI Historic" panose="020B0502040204020203" pitchFamily="34" charset="0"/>
                <a:ea typeface="Segoe UI Historic" panose="020B0502040204020203" pitchFamily="34" charset="0"/>
                <a:cs typeface="Segoe UI Historic" panose="020B0502040204020203" pitchFamily="34" charset="0"/>
              </a:rPr>
              <a:t>	</a:t>
            </a:r>
            <a:r>
              <a:rPr lang="en-GB" sz="4400" b="0" i="0" dirty="0">
                <a:solidFill>
                  <a:schemeClr val="bg1"/>
                </a:solidFill>
                <a:effectLst/>
                <a:latin typeface="Open Sans" panose="020B0606030504020204" pitchFamily="34" charset="0"/>
              </a:rPr>
              <a:t>Grace, mercy and peace</a:t>
            </a:r>
          </a:p>
          <a:p>
            <a:pPr algn="l">
              <a:lnSpc>
                <a:spcPct val="150000"/>
              </a:lnSpc>
            </a:pPr>
            <a:r>
              <a:rPr lang="en-GB" sz="4400" b="0" i="0" dirty="0">
                <a:solidFill>
                  <a:schemeClr val="bg1"/>
                </a:solidFill>
                <a:effectLst/>
                <a:latin typeface="Open Sans" panose="020B0606030504020204" pitchFamily="34" charset="0"/>
              </a:rPr>
              <a:t>	from God our Father</a:t>
            </a:r>
          </a:p>
          <a:p>
            <a:pPr algn="l">
              <a:lnSpc>
                <a:spcPct val="150000"/>
              </a:lnSpc>
            </a:pPr>
            <a:r>
              <a:rPr lang="en-GB" sz="4400" b="0" i="0" dirty="0">
                <a:solidFill>
                  <a:schemeClr val="bg1"/>
                </a:solidFill>
                <a:effectLst/>
                <a:latin typeface="Open Sans" panose="020B0606030504020204" pitchFamily="34" charset="0"/>
              </a:rPr>
              <a:t>	and the Lord Jesus Christ</a:t>
            </a:r>
          </a:p>
          <a:p>
            <a:pPr algn="l">
              <a:lnSpc>
                <a:spcPct val="150000"/>
              </a:lnSpc>
            </a:pPr>
            <a:r>
              <a:rPr lang="en-GB" sz="4400" b="0" i="0" dirty="0">
                <a:solidFill>
                  <a:schemeClr val="bg1"/>
                </a:solidFill>
                <a:effectLst/>
                <a:latin typeface="Open Sans" panose="020B0606030504020204" pitchFamily="34" charset="0"/>
              </a:rPr>
              <a:t>	be with you</a:t>
            </a:r>
            <a:endParaRPr lang="en-GB" sz="4400" b="0" i="0" dirty="0">
              <a:solidFill>
                <a:srgbClr val="000000"/>
              </a:solidFill>
              <a:effectLst/>
              <a:latin typeface="Open Sans" panose="020B0606030504020204" pitchFamily="34" charset="0"/>
            </a:endParaRPr>
          </a:p>
          <a:p>
            <a:pPr algn="l"/>
            <a:r>
              <a:rPr lang="en-GB" sz="4400" b="0" i="1" dirty="0">
                <a:solidFill>
                  <a:schemeClr val="accent4"/>
                </a:solidFill>
                <a:effectLst/>
                <a:latin typeface="Open Sans" panose="020B0606030504020204" pitchFamily="34" charset="0"/>
              </a:rPr>
              <a:t>	All</a:t>
            </a:r>
            <a:r>
              <a:rPr lang="en-GB" sz="4400" b="0" i="0" dirty="0">
                <a:solidFill>
                  <a:schemeClr val="accent4"/>
                </a:solidFill>
                <a:effectLst/>
                <a:latin typeface="Open Sans" panose="020B0606030504020204" pitchFamily="34" charset="0"/>
              </a:rPr>
              <a:t>  </a:t>
            </a:r>
            <a:r>
              <a:rPr lang="en-GB" sz="4400" b="1" i="0" dirty="0">
                <a:solidFill>
                  <a:schemeClr val="bg1"/>
                </a:solidFill>
                <a:effectLst/>
                <a:latin typeface="Open Sans" panose="020B0606030504020204" pitchFamily="34" charset="0"/>
              </a:rPr>
              <a:t>and also with you.</a:t>
            </a:r>
            <a:endParaRPr lang="en-GB" sz="4400" b="0" i="0" dirty="0">
              <a:solidFill>
                <a:schemeClr val="bg1"/>
              </a:solidFill>
              <a:effectLst/>
              <a:latin typeface="Open Sans" panose="020B0606030504020204" pitchFamily="34" charset="0"/>
            </a:endParaRPr>
          </a:p>
          <a:p>
            <a:pPr marL="152400" indent="304800">
              <a:lnSpc>
                <a:spcPct val="150000"/>
              </a:lnSpc>
            </a:pPr>
            <a:r>
              <a:rPr lang="en-GB" sz="4400" i="1" spc="15" dirty="0">
                <a:solidFill>
                  <a:srgbClr val="FF0000"/>
                </a:solidFill>
                <a:effectLst/>
                <a:latin typeface="Segoe UI Historic" panose="020B0502040204020203" pitchFamily="34" charset="0"/>
                <a:ea typeface="Segoe UI Historic" panose="020B0502040204020203" pitchFamily="34" charset="0"/>
                <a:cs typeface="Segoe UI Historic" panose="020B0502040204020203" pitchFamily="34" charset="0"/>
              </a:rPr>
              <a:t>	</a:t>
            </a:r>
            <a:endParaRPr lang="en-GB" sz="4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341836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4045</TotalTime>
  <Words>3666</Words>
  <Application>Microsoft Office PowerPoint</Application>
  <PresentationFormat>Widescreen</PresentationFormat>
  <Paragraphs>507</Paragraphs>
  <Slides>86</Slides>
  <Notes>0</Notes>
  <HiddenSlides>0</HiddenSlides>
  <MMClips>0</MMClips>
  <ScaleCrop>false</ScaleCrop>
  <HeadingPairs>
    <vt:vector size="6" baseType="variant">
      <vt:variant>
        <vt:lpstr>Fonts Used</vt:lpstr>
      </vt:variant>
      <vt:variant>
        <vt:i4>17</vt:i4>
      </vt:variant>
      <vt:variant>
        <vt:lpstr>Theme</vt:lpstr>
      </vt:variant>
      <vt:variant>
        <vt:i4>5</vt:i4>
      </vt:variant>
      <vt:variant>
        <vt:lpstr>Slide Titles</vt:lpstr>
      </vt:variant>
      <vt:variant>
        <vt:i4>86</vt:i4>
      </vt:variant>
    </vt:vector>
  </HeadingPairs>
  <TitlesOfParts>
    <vt:vector size="108" baseType="lpstr">
      <vt:lpstr>Aharoni</vt:lpstr>
      <vt:lpstr>Arial</vt:lpstr>
      <vt:lpstr>Arial Nova</vt:lpstr>
      <vt:lpstr>Bradley Hand ITC</vt:lpstr>
      <vt:lpstr>Calibri</vt:lpstr>
      <vt:lpstr>Calibri Light</vt:lpstr>
      <vt:lpstr>Cavolini</vt:lpstr>
      <vt:lpstr>Courier New</vt:lpstr>
      <vt:lpstr>Dreaming Outloud Pro</vt:lpstr>
      <vt:lpstr>Georgia</vt:lpstr>
      <vt:lpstr>Open Sans</vt:lpstr>
      <vt:lpstr>Segoe UI</vt:lpstr>
      <vt:lpstr>Segoe UI Historic</vt:lpstr>
      <vt:lpstr>system-ui</vt:lpstr>
      <vt:lpstr>The Serif Hand Extrablack</vt:lpstr>
      <vt:lpstr>Times New Roman</vt:lpstr>
      <vt:lpstr>Verdana</vt:lpstr>
      <vt:lpstr>Office Theme</vt:lpstr>
      <vt:lpstr>1_Office Theme</vt:lpstr>
      <vt:lpstr>2_Office Theme</vt:lpstr>
      <vt:lpstr>3_Office Theme</vt:lpstr>
      <vt:lpstr>4_Office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Gill Hitchen</dc:creator>
  <cp:lastModifiedBy>Gill Hitchen</cp:lastModifiedBy>
  <cp:revision>134</cp:revision>
  <cp:lastPrinted>2022-05-14T16:00:33Z</cp:lastPrinted>
  <dcterms:created xsi:type="dcterms:W3CDTF">2021-08-10T19:49:13Z</dcterms:created>
  <dcterms:modified xsi:type="dcterms:W3CDTF">2022-10-29T22:03:10Z</dcterms:modified>
</cp:coreProperties>
</file>

<file path=docProps/thumbnail.jpeg>
</file>